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7"/>
    <p:sldMasterId id="2147483660" r:id="rId8"/>
  </p:sldMasterIdLst>
  <p:notesMasterIdLst>
    <p:notesMasterId r:id="rId25"/>
  </p:notesMasterIdLst>
  <p:sldIdLst>
    <p:sldId id="319" r:id="rId9"/>
    <p:sldId id="345" r:id="rId10"/>
    <p:sldId id="413" r:id="rId11"/>
    <p:sldId id="429" r:id="rId12"/>
    <p:sldId id="337" r:id="rId13"/>
    <p:sldId id="335" r:id="rId14"/>
    <p:sldId id="414" r:id="rId15"/>
    <p:sldId id="430" r:id="rId16"/>
    <p:sldId id="436" r:id="rId17"/>
    <p:sldId id="431" r:id="rId18"/>
    <p:sldId id="432" r:id="rId19"/>
    <p:sldId id="433" r:id="rId20"/>
    <p:sldId id="434" r:id="rId21"/>
    <p:sldId id="437" r:id="rId22"/>
    <p:sldId id="438" r:id="rId23"/>
    <p:sldId id="31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课程第三章" id="{DE11156B-2C49-4955-B547-09C57B584CD0}">
          <p14:sldIdLst>
            <p14:sldId id="319"/>
            <p14:sldId id="345"/>
            <p14:sldId id="413"/>
            <p14:sldId id="429"/>
            <p14:sldId id="337"/>
            <p14:sldId id="335"/>
            <p14:sldId id="414"/>
            <p14:sldId id="430"/>
            <p14:sldId id="436"/>
            <p14:sldId id="431"/>
            <p14:sldId id="432"/>
            <p14:sldId id="433"/>
            <p14:sldId id="434"/>
            <p14:sldId id="437"/>
            <p14:sldId id="438"/>
            <p14:sldId id="3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633E"/>
    <a:srgbClr val="F0593E"/>
    <a:srgbClr val="F8CBAD"/>
    <a:srgbClr val="257957"/>
    <a:srgbClr val="408C70"/>
    <a:srgbClr val="428B70"/>
    <a:srgbClr val="96CAB4"/>
    <a:srgbClr val="03643B"/>
    <a:srgbClr val="B4B4B4"/>
    <a:srgbClr val="CBE6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31" autoAdjust="0"/>
    <p:restoredTop sz="95597" autoAdjust="0"/>
  </p:normalViewPr>
  <p:slideViewPr>
    <p:cSldViewPr snapToGrid="0">
      <p:cViewPr varScale="1">
        <p:scale>
          <a:sx n="118" d="100"/>
          <a:sy n="118" d="100"/>
        </p:scale>
        <p:origin x="71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2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1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5" Type="http://schemas.openxmlformats.org/officeDocument/2006/relationships/customXml" Target="../customXml/item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1DBB9-DF37-4723-BA14-C428E8191507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10BA7-4BD2-4407-A8BB-D134DFE82E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53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868" y="1848008"/>
            <a:ext cx="10516263" cy="1052507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4282872"/>
            <a:ext cx="9144000" cy="59482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Subtitle 3"/>
          <p:cNvSpPr txBox="1">
            <a:spLocks/>
          </p:cNvSpPr>
          <p:nvPr userDrawn="1"/>
        </p:nvSpPr>
        <p:spPr>
          <a:xfrm>
            <a:off x="8604748" y="6485640"/>
            <a:ext cx="3368430" cy="24736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914363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bg2"/>
              </a:buClr>
              <a:buSzPct val="90000"/>
              <a:buFont typeface="Arial" pitchFamily="34" charset="0"/>
              <a:buNone/>
              <a:defRPr sz="1300" b="1" kern="1200" baseline="0">
                <a:gradFill>
                  <a:gsLst>
                    <a:gs pos="0">
                      <a:schemeClr val="bg2"/>
                    </a:gs>
                    <a:gs pos="86000">
                      <a:schemeClr val="bg2"/>
                    </a:gs>
                  </a:gsLst>
                  <a:lin ang="5400000" scaled="0"/>
                </a:gradFill>
                <a:latin typeface="Segoe UI Semibold" pitchFamily="34" charset="0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ts val="2200"/>
              </a:lnSpc>
              <a:spcBef>
                <a:spcPct val="20000"/>
              </a:spcBef>
              <a:buClr>
                <a:schemeClr val="bg2"/>
              </a:buClr>
              <a:buSzPct val="90000"/>
              <a:buFont typeface="Arial" pitchFamily="34" charset="0"/>
              <a:buNone/>
              <a:defRPr lang="en-US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ts val="2200"/>
              </a:lnSpc>
              <a:spcBef>
                <a:spcPct val="20000"/>
              </a:spcBef>
              <a:buClr>
                <a:schemeClr val="bg2"/>
              </a:buClr>
              <a:buSzPct val="90000"/>
              <a:buFont typeface="Segoe UI" pitchFamily="34" charset="0"/>
              <a:buNone/>
              <a:defRPr lang="en-US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ts val="2200"/>
              </a:lnSpc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lang="en-US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ts val="2200"/>
              </a:lnSpc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lang="en-US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BBD46"/>
              </a:buClr>
              <a:buSzPct val="90000"/>
              <a:buFont typeface="Arial" pitchFamily="34" charset="0"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www.hellobi.com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与数据爱好者共同成长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69" y="166121"/>
            <a:ext cx="2555549" cy="66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4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4B4F-F36C-4DA2-AFA9-6F00000B60BB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0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B686E-859F-49EA-B4DE-899CF3AECF5A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848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746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348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25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968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2577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349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1147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700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660111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dirty="0"/>
              <a:t>   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507" y="884279"/>
            <a:ext cx="11471419" cy="53830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014" y="6267316"/>
            <a:ext cx="1512972" cy="3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4066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2347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151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431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C70C7-01B5-45F1-B7A2-1AA5AC014F2E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614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D6B06-5A71-48DF-B0C9-D6AD33C2A5FF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8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02FC2-DECA-467A-8680-8ABD3BF86B68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05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5A5C6-871D-449E-AA69-31723425571B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08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B1D97-1E37-4A55-9056-3BCB941DBAB3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8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5DE53-FE30-4587-8960-6F60CB72D574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0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AE43-8052-4D71-AC61-D54B2C887251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860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E7F42-991A-42FC-92DB-D6D8F7F3F2E8}" type="datetime1">
              <a:rPr lang="en-US" smtClean="0"/>
              <a:pPr/>
              <a:t>6/4/2018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免费服务咨询热线 </a:t>
            </a:r>
            <a:r>
              <a:rPr lang="en-US" altLang="zh-CN"/>
              <a:t>- 158 2133 9409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38758-98FE-436A-9DDB-25BDBA8767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3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A39A3-56A9-4C02-BE30-05A9EE6F0186}" type="datetimeFigureOut">
              <a:rPr lang="zh-CN" altLang="en-US" smtClean="0"/>
              <a:t>2018/6/4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00450-FBF2-467C-B13D-760A9A6E0F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15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24887" y="2401860"/>
            <a:ext cx="5742226" cy="735653"/>
          </a:xfrm>
        </p:spPr>
        <p:txBody>
          <a:bodyPr>
            <a:normAutofit fontScale="90000"/>
          </a:bodyPr>
          <a:lstStyle/>
          <a:p>
            <a:r>
              <a:rPr lang="en-US" altLang="zh-CN" sz="3600"/>
              <a:t>《R</a:t>
            </a:r>
            <a:r>
              <a:rPr lang="zh-CN" altLang="en-US" sz="3600"/>
              <a:t>语言商务图表与数据可视化</a:t>
            </a:r>
            <a:r>
              <a:rPr lang="en-US" altLang="zh-CN" sz="3600"/>
              <a:t>》</a:t>
            </a:r>
            <a:endParaRPr lang="zh-CN" altLang="en-US" sz="36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61DE18A-287E-4E54-A5E5-003A428DDDA5}"/>
              </a:ext>
            </a:extLst>
          </p:cNvPr>
          <p:cNvSpPr txBox="1">
            <a:spLocks/>
          </p:cNvSpPr>
          <p:nvPr/>
        </p:nvSpPr>
        <p:spPr>
          <a:xfrm>
            <a:off x="2300490" y="3137513"/>
            <a:ext cx="8353528" cy="7356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zh-CN" altLang="en-US"/>
              <a:t>第十一章</a:t>
            </a:r>
            <a:r>
              <a:rPr lang="en-US" altLang="zh-CN"/>
              <a:t>——</a:t>
            </a:r>
            <a:r>
              <a:rPr lang="zh-CN" altLang="en-US"/>
              <a:t>空间可视化与数据地图高级案例应用</a:t>
            </a: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7268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78725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11.4 ggmap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背景</a:t>
            </a: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+ggplot2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图层混合应用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B2D724-013F-4C91-9EE0-60CB0837B95A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C1AF85-4927-4998-AA80-89D3A6333514}"/>
              </a:ext>
            </a:extLst>
          </p:cNvPr>
          <p:cNvSpPr/>
          <p:nvPr/>
        </p:nvSpPr>
        <p:spPr>
          <a:xfrm>
            <a:off x="512316" y="2066954"/>
            <a:ext cx="7188778" cy="1497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ggmap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图层调用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中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ggmap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与其他几何对象多图层结合应用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、基于</a:t>
            </a: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ggmap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谷歌地图背景的空间地理信息可视化应用</a:t>
            </a:r>
            <a:endParaRPr lang="en-US" altLang="zh-CN" sz="1600" b="1" kern="100"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551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78725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11.4 ggmap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背景</a:t>
            </a: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+ggplot2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图层混合应用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2E9967-A37E-4390-BC99-2A4A4787A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0" y="2146506"/>
            <a:ext cx="3923251" cy="3367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EB3B12-3F0F-4847-B889-DDA08F14F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040" y="2146506"/>
            <a:ext cx="4049044" cy="3367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0B80BA-F5FD-4E38-8709-28382B578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4300" y="2146506"/>
            <a:ext cx="3967700" cy="3367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6917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42374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11.5 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</a:t>
            </a: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+mini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字体地图应用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22841A1-8765-4574-B818-1A7FADAB361D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5319D72-854D-4677-BA20-9D03BD0D19E4}"/>
              </a:ext>
            </a:extLst>
          </p:cNvPr>
          <p:cNvSpPr/>
          <p:nvPr/>
        </p:nvSpPr>
        <p:spPr>
          <a:xfrm>
            <a:off x="512316" y="2160203"/>
            <a:ext cx="4990862" cy="1004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、字体渲染与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Cairo+showtext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字体功能包应用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对象拼接与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grid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包应用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28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42374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10.6 </a:t>
            </a:r>
            <a:r>
              <a:rPr lang="zh-CN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地理信息可视化与分面综合应用</a:t>
            </a:r>
            <a:endParaRPr lang="zh-CN" altLang="zh-CN" sz="2400" kern="100"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D0E572-56A2-464A-83AF-24873D5A3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972" y="1668136"/>
            <a:ext cx="4480910" cy="4577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A0C621D-E043-40C9-A2FC-966841ED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5" y="2072692"/>
            <a:ext cx="2657814" cy="2640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5D538CC-2CEB-4EC7-9250-54D277692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721" y="1996917"/>
            <a:ext cx="2803312" cy="2864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520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42374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11.6 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基于</a:t>
            </a: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的等值线密度图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50DE70-D164-4F5E-BEAF-82EE839EE4E7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314591-1072-4A76-8179-EE1D6CA0AE0D}"/>
              </a:ext>
            </a:extLst>
          </p:cNvPr>
          <p:cNvSpPr/>
          <p:nvPr/>
        </p:nvSpPr>
        <p:spPr>
          <a:xfrm>
            <a:off x="512316" y="2160203"/>
            <a:ext cx="4990862" cy="512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、等值线密度图应用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038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942374"/>
          </a:xfrm>
          <a:prstGeom prst="rect">
            <a:avLst/>
          </a:prstGeom>
        </p:spPr>
        <p:txBody>
          <a:bodyPr wrap="square" tIns="0" anchor="t" anchorCtr="0">
            <a:spAutoFit/>
          </a:bodyPr>
          <a:lstStyle/>
          <a:p>
            <a:pPr algn="just">
              <a:lnSpc>
                <a:spcPct val="250000"/>
              </a:lnSpc>
              <a:spcAft>
                <a:spcPts val="0"/>
              </a:spcAft>
            </a:pP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11.6 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基于</a:t>
            </a:r>
            <a:r>
              <a:rPr lang="en-US" altLang="zh-CN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2800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的等值线密度图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5B18CA6-7AF3-4451-BCE6-319780F2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88" y="1544199"/>
            <a:ext cx="5906012" cy="4183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FC393CF-CDA3-4DDF-A5EA-18EE54C46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303" y="1544200"/>
            <a:ext cx="5788906" cy="4183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2900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22D0CFA-5ABF-4156-9ECD-E75324B9A9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7868" y="2733833"/>
            <a:ext cx="10516263" cy="1052507"/>
          </a:xfrm>
        </p:spPr>
        <p:txBody>
          <a:bodyPr/>
          <a:lstStyle/>
          <a:p>
            <a:r>
              <a:rPr lang="zh-CN" altLang="en-US"/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3491086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385FEBE-1BBE-49DD-A71E-261CB7654FA4}"/>
              </a:ext>
            </a:extLst>
          </p:cNvPr>
          <p:cNvSpPr/>
          <p:nvPr/>
        </p:nvSpPr>
        <p:spPr>
          <a:xfrm>
            <a:off x="223880" y="99770"/>
            <a:ext cx="5891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本章目录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3F4FE35-B84E-4848-9CF5-1104057AB5F4}"/>
              </a:ext>
            </a:extLst>
          </p:cNvPr>
          <p:cNvCxnSpPr/>
          <p:nvPr/>
        </p:nvCxnSpPr>
        <p:spPr>
          <a:xfrm>
            <a:off x="0" y="821267"/>
            <a:ext cx="12192000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id="{DA4DDFE7-0DAE-4363-9CF1-4E02B419314D}"/>
              </a:ext>
            </a:extLst>
          </p:cNvPr>
          <p:cNvGrpSpPr/>
          <p:nvPr/>
        </p:nvGrpSpPr>
        <p:grpSpPr>
          <a:xfrm>
            <a:off x="323372" y="1630808"/>
            <a:ext cx="584258" cy="584258"/>
            <a:chOff x="881185" y="2066639"/>
            <a:chExt cx="584258" cy="584258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AFF19D9-B711-45CD-A9E6-968C7FACF935}"/>
                </a:ext>
              </a:extLst>
            </p:cNvPr>
            <p:cNvSpPr/>
            <p:nvPr/>
          </p:nvSpPr>
          <p:spPr>
            <a:xfrm>
              <a:off x="881185" y="2066639"/>
              <a:ext cx="584258" cy="584258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KSO_Shape">
              <a:extLst>
                <a:ext uri="{FF2B5EF4-FFF2-40B4-BE49-F238E27FC236}">
                  <a16:creationId xmlns:a16="http://schemas.microsoft.com/office/drawing/2014/main" id="{712FDA2D-F40C-43C2-ABCE-46D9FA5EA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232" y="2263177"/>
              <a:ext cx="289491" cy="210846"/>
            </a:xfrm>
            <a:custGeom>
              <a:avLst/>
              <a:gdLst>
                <a:gd name="T0" fmla="*/ 0 w 5077"/>
                <a:gd name="T1" fmla="*/ 1069342 h 3694"/>
                <a:gd name="T2" fmla="*/ 6379 w 5077"/>
                <a:gd name="T3" fmla="*/ 1133172 h 3694"/>
                <a:gd name="T4" fmla="*/ 25140 w 5077"/>
                <a:gd name="T5" fmla="*/ 1193247 h 3694"/>
                <a:gd name="T6" fmla="*/ 54407 w 5077"/>
                <a:gd name="T7" fmla="*/ 1246939 h 3694"/>
                <a:gd name="T8" fmla="*/ 93430 w 5077"/>
                <a:gd name="T9" fmla="*/ 1293873 h 3694"/>
                <a:gd name="T10" fmla="*/ 140333 w 5077"/>
                <a:gd name="T11" fmla="*/ 1332922 h 3694"/>
                <a:gd name="T12" fmla="*/ 193990 w 5077"/>
                <a:gd name="T13" fmla="*/ 1361833 h 3694"/>
                <a:gd name="T14" fmla="*/ 254025 w 5077"/>
                <a:gd name="T15" fmla="*/ 1380232 h 3694"/>
                <a:gd name="T16" fmla="*/ 317813 w 5077"/>
                <a:gd name="T17" fmla="*/ 1386990 h 3694"/>
                <a:gd name="T18" fmla="*/ 1099399 w 5077"/>
                <a:gd name="T19" fmla="*/ 1385488 h 3694"/>
                <a:gd name="T20" fmla="*/ 1161311 w 5077"/>
                <a:gd name="T21" fmla="*/ 1372722 h 3694"/>
                <a:gd name="T22" fmla="*/ 1218344 w 5077"/>
                <a:gd name="T23" fmla="*/ 1348692 h 3694"/>
                <a:gd name="T24" fmla="*/ 1268999 w 5077"/>
                <a:gd name="T25" fmla="*/ 1314524 h 3694"/>
                <a:gd name="T26" fmla="*/ 1312150 w 5077"/>
                <a:gd name="T27" fmla="*/ 1271345 h 3694"/>
                <a:gd name="T28" fmla="*/ 1346295 w 5077"/>
                <a:gd name="T29" fmla="*/ 1220656 h 3694"/>
                <a:gd name="T30" fmla="*/ 1370309 w 5077"/>
                <a:gd name="T31" fmla="*/ 1163585 h 3694"/>
                <a:gd name="T32" fmla="*/ 1383067 w 5077"/>
                <a:gd name="T33" fmla="*/ 1101632 h 3694"/>
                <a:gd name="T34" fmla="*/ 1513269 w 5077"/>
                <a:gd name="T35" fmla="*/ 785110 h 3694"/>
                <a:gd name="T36" fmla="*/ 1572929 w 5077"/>
                <a:gd name="T37" fmla="*/ 780604 h 3694"/>
                <a:gd name="T38" fmla="*/ 1647973 w 5077"/>
                <a:gd name="T39" fmla="*/ 761455 h 3694"/>
                <a:gd name="T40" fmla="*/ 1716639 w 5077"/>
                <a:gd name="T41" fmla="*/ 728038 h 3694"/>
                <a:gd name="T42" fmla="*/ 1776674 w 5077"/>
                <a:gd name="T43" fmla="*/ 682982 h 3694"/>
                <a:gd name="T44" fmla="*/ 1827329 w 5077"/>
                <a:gd name="T45" fmla="*/ 627412 h 3694"/>
                <a:gd name="T46" fmla="*/ 1866352 w 5077"/>
                <a:gd name="T47" fmla="*/ 562456 h 3694"/>
                <a:gd name="T48" fmla="*/ 1892993 w 5077"/>
                <a:gd name="T49" fmla="*/ 490741 h 3694"/>
                <a:gd name="T50" fmla="*/ 1904625 w 5077"/>
                <a:gd name="T51" fmla="*/ 413018 h 3694"/>
                <a:gd name="T52" fmla="*/ 1903124 w 5077"/>
                <a:gd name="T53" fmla="*/ 352567 h 3694"/>
                <a:gd name="T54" fmla="*/ 1887740 w 5077"/>
                <a:gd name="T55" fmla="*/ 275971 h 3694"/>
                <a:gd name="T56" fmla="*/ 1857722 w 5077"/>
                <a:gd name="T57" fmla="*/ 205758 h 3694"/>
                <a:gd name="T58" fmla="*/ 1815322 w 5077"/>
                <a:gd name="T59" fmla="*/ 143430 h 3694"/>
                <a:gd name="T60" fmla="*/ 1762416 w 5077"/>
                <a:gd name="T61" fmla="*/ 89738 h 3694"/>
                <a:gd name="T62" fmla="*/ 1699754 w 5077"/>
                <a:gd name="T63" fmla="*/ 47685 h 3694"/>
                <a:gd name="T64" fmla="*/ 1629587 w 5077"/>
                <a:gd name="T65" fmla="*/ 18023 h 3694"/>
                <a:gd name="T66" fmla="*/ 1553042 w 5077"/>
                <a:gd name="T67" fmla="*/ 2253 h 3694"/>
                <a:gd name="T68" fmla="*/ 1513269 w 5077"/>
                <a:gd name="T69" fmla="*/ 572969 h 3694"/>
                <a:gd name="T70" fmla="*/ 1513269 w 5077"/>
                <a:gd name="T71" fmla="*/ 212141 h 3694"/>
                <a:gd name="T72" fmla="*/ 1549665 w 5077"/>
                <a:gd name="T73" fmla="*/ 215896 h 3694"/>
                <a:gd name="T74" fmla="*/ 1583060 w 5077"/>
                <a:gd name="T75" fmla="*/ 226034 h 3694"/>
                <a:gd name="T76" fmla="*/ 1613828 w 5077"/>
                <a:gd name="T77" fmla="*/ 242930 h 3694"/>
                <a:gd name="T78" fmla="*/ 1640469 w 5077"/>
                <a:gd name="T79" fmla="*/ 265083 h 3694"/>
                <a:gd name="T80" fmla="*/ 1662607 w 5077"/>
                <a:gd name="T81" fmla="*/ 291741 h 3694"/>
                <a:gd name="T82" fmla="*/ 1679117 w 5077"/>
                <a:gd name="T83" fmla="*/ 322154 h 3694"/>
                <a:gd name="T84" fmla="*/ 1689998 w 5077"/>
                <a:gd name="T85" fmla="*/ 356322 h 3694"/>
                <a:gd name="T86" fmla="*/ 1693375 w 5077"/>
                <a:gd name="T87" fmla="*/ 392743 h 3694"/>
                <a:gd name="T88" fmla="*/ 1691124 w 5077"/>
                <a:gd name="T89" fmla="*/ 419777 h 3694"/>
                <a:gd name="T90" fmla="*/ 1682494 w 5077"/>
                <a:gd name="T91" fmla="*/ 454320 h 3694"/>
                <a:gd name="T92" fmla="*/ 1667110 w 5077"/>
                <a:gd name="T93" fmla="*/ 486235 h 3694"/>
                <a:gd name="T94" fmla="*/ 1646472 w 5077"/>
                <a:gd name="T95" fmla="*/ 513644 h 3694"/>
                <a:gd name="T96" fmla="*/ 1620957 w 5077"/>
                <a:gd name="T97" fmla="*/ 537299 h 3694"/>
                <a:gd name="T98" fmla="*/ 1591315 w 5077"/>
                <a:gd name="T99" fmla="*/ 555322 h 3694"/>
                <a:gd name="T100" fmla="*/ 1558295 w 5077"/>
                <a:gd name="T101" fmla="*/ 567712 h 3694"/>
                <a:gd name="T102" fmla="*/ 1522274 w 5077"/>
                <a:gd name="T103" fmla="*/ 572969 h 369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077" h="3694">
                  <a:moveTo>
                    <a:pt x="4033" y="0"/>
                  </a:moveTo>
                  <a:lnTo>
                    <a:pt x="0" y="0"/>
                  </a:lnTo>
                  <a:lnTo>
                    <a:pt x="0" y="2848"/>
                  </a:lnTo>
                  <a:lnTo>
                    <a:pt x="1" y="2891"/>
                  </a:lnTo>
                  <a:lnTo>
                    <a:pt x="5" y="2934"/>
                  </a:lnTo>
                  <a:lnTo>
                    <a:pt x="10" y="2977"/>
                  </a:lnTo>
                  <a:lnTo>
                    <a:pt x="17" y="3018"/>
                  </a:lnTo>
                  <a:lnTo>
                    <a:pt x="27" y="3060"/>
                  </a:lnTo>
                  <a:lnTo>
                    <a:pt x="38" y="3099"/>
                  </a:lnTo>
                  <a:lnTo>
                    <a:pt x="51" y="3138"/>
                  </a:lnTo>
                  <a:lnTo>
                    <a:pt x="67" y="3178"/>
                  </a:lnTo>
                  <a:lnTo>
                    <a:pt x="85" y="3214"/>
                  </a:lnTo>
                  <a:lnTo>
                    <a:pt x="103" y="3251"/>
                  </a:lnTo>
                  <a:lnTo>
                    <a:pt x="123" y="3287"/>
                  </a:lnTo>
                  <a:lnTo>
                    <a:pt x="145" y="3321"/>
                  </a:lnTo>
                  <a:lnTo>
                    <a:pt x="169" y="3354"/>
                  </a:lnTo>
                  <a:lnTo>
                    <a:pt x="194" y="3386"/>
                  </a:lnTo>
                  <a:lnTo>
                    <a:pt x="221" y="3417"/>
                  </a:lnTo>
                  <a:lnTo>
                    <a:pt x="249" y="3446"/>
                  </a:lnTo>
                  <a:lnTo>
                    <a:pt x="278" y="3474"/>
                  </a:lnTo>
                  <a:lnTo>
                    <a:pt x="309" y="3501"/>
                  </a:lnTo>
                  <a:lnTo>
                    <a:pt x="341" y="3526"/>
                  </a:lnTo>
                  <a:lnTo>
                    <a:pt x="374" y="3550"/>
                  </a:lnTo>
                  <a:lnTo>
                    <a:pt x="408" y="3571"/>
                  </a:lnTo>
                  <a:lnTo>
                    <a:pt x="444" y="3592"/>
                  </a:lnTo>
                  <a:lnTo>
                    <a:pt x="481" y="3610"/>
                  </a:lnTo>
                  <a:lnTo>
                    <a:pt x="517" y="3627"/>
                  </a:lnTo>
                  <a:lnTo>
                    <a:pt x="557" y="3643"/>
                  </a:lnTo>
                  <a:lnTo>
                    <a:pt x="596" y="3656"/>
                  </a:lnTo>
                  <a:lnTo>
                    <a:pt x="636" y="3668"/>
                  </a:lnTo>
                  <a:lnTo>
                    <a:pt x="677" y="3676"/>
                  </a:lnTo>
                  <a:lnTo>
                    <a:pt x="718" y="3684"/>
                  </a:lnTo>
                  <a:lnTo>
                    <a:pt x="761" y="3690"/>
                  </a:lnTo>
                  <a:lnTo>
                    <a:pt x="804" y="3692"/>
                  </a:lnTo>
                  <a:lnTo>
                    <a:pt x="847" y="3694"/>
                  </a:lnTo>
                  <a:lnTo>
                    <a:pt x="2843" y="3694"/>
                  </a:lnTo>
                  <a:lnTo>
                    <a:pt x="2887" y="3692"/>
                  </a:lnTo>
                  <a:lnTo>
                    <a:pt x="2930" y="3690"/>
                  </a:lnTo>
                  <a:lnTo>
                    <a:pt x="2971" y="3684"/>
                  </a:lnTo>
                  <a:lnTo>
                    <a:pt x="3013" y="3676"/>
                  </a:lnTo>
                  <a:lnTo>
                    <a:pt x="3055" y="3668"/>
                  </a:lnTo>
                  <a:lnTo>
                    <a:pt x="3095" y="3656"/>
                  </a:lnTo>
                  <a:lnTo>
                    <a:pt x="3134" y="3643"/>
                  </a:lnTo>
                  <a:lnTo>
                    <a:pt x="3172" y="3627"/>
                  </a:lnTo>
                  <a:lnTo>
                    <a:pt x="3210" y="3610"/>
                  </a:lnTo>
                  <a:lnTo>
                    <a:pt x="3247" y="3592"/>
                  </a:lnTo>
                  <a:lnTo>
                    <a:pt x="3283" y="3571"/>
                  </a:lnTo>
                  <a:lnTo>
                    <a:pt x="3317" y="3550"/>
                  </a:lnTo>
                  <a:lnTo>
                    <a:pt x="3350" y="3526"/>
                  </a:lnTo>
                  <a:lnTo>
                    <a:pt x="3382" y="3501"/>
                  </a:lnTo>
                  <a:lnTo>
                    <a:pt x="3413" y="3474"/>
                  </a:lnTo>
                  <a:lnTo>
                    <a:pt x="3442" y="3446"/>
                  </a:lnTo>
                  <a:lnTo>
                    <a:pt x="3470" y="3417"/>
                  </a:lnTo>
                  <a:lnTo>
                    <a:pt x="3497" y="3386"/>
                  </a:lnTo>
                  <a:lnTo>
                    <a:pt x="3522" y="3354"/>
                  </a:lnTo>
                  <a:lnTo>
                    <a:pt x="3545" y="3321"/>
                  </a:lnTo>
                  <a:lnTo>
                    <a:pt x="3567" y="3287"/>
                  </a:lnTo>
                  <a:lnTo>
                    <a:pt x="3588" y="3251"/>
                  </a:lnTo>
                  <a:lnTo>
                    <a:pt x="3606" y="3214"/>
                  </a:lnTo>
                  <a:lnTo>
                    <a:pt x="3623" y="3178"/>
                  </a:lnTo>
                  <a:lnTo>
                    <a:pt x="3638" y="3138"/>
                  </a:lnTo>
                  <a:lnTo>
                    <a:pt x="3652" y="3099"/>
                  </a:lnTo>
                  <a:lnTo>
                    <a:pt x="3663" y="3060"/>
                  </a:lnTo>
                  <a:lnTo>
                    <a:pt x="3672" y="3018"/>
                  </a:lnTo>
                  <a:lnTo>
                    <a:pt x="3680" y="2977"/>
                  </a:lnTo>
                  <a:lnTo>
                    <a:pt x="3686" y="2934"/>
                  </a:lnTo>
                  <a:lnTo>
                    <a:pt x="3688" y="2891"/>
                  </a:lnTo>
                  <a:lnTo>
                    <a:pt x="3690" y="2848"/>
                  </a:lnTo>
                  <a:lnTo>
                    <a:pt x="3690" y="2091"/>
                  </a:lnTo>
                  <a:lnTo>
                    <a:pt x="4033" y="2091"/>
                  </a:lnTo>
                  <a:lnTo>
                    <a:pt x="4087" y="2090"/>
                  </a:lnTo>
                  <a:lnTo>
                    <a:pt x="4139" y="2087"/>
                  </a:lnTo>
                  <a:lnTo>
                    <a:pt x="4192" y="2079"/>
                  </a:lnTo>
                  <a:lnTo>
                    <a:pt x="4242" y="2071"/>
                  </a:lnTo>
                  <a:lnTo>
                    <a:pt x="4294" y="2058"/>
                  </a:lnTo>
                  <a:lnTo>
                    <a:pt x="4343" y="2044"/>
                  </a:lnTo>
                  <a:lnTo>
                    <a:pt x="4392" y="2028"/>
                  </a:lnTo>
                  <a:lnTo>
                    <a:pt x="4439" y="2009"/>
                  </a:lnTo>
                  <a:lnTo>
                    <a:pt x="4485" y="1989"/>
                  </a:lnTo>
                  <a:lnTo>
                    <a:pt x="4530" y="1965"/>
                  </a:lnTo>
                  <a:lnTo>
                    <a:pt x="4575" y="1939"/>
                  </a:lnTo>
                  <a:lnTo>
                    <a:pt x="4616" y="1913"/>
                  </a:lnTo>
                  <a:lnTo>
                    <a:pt x="4658" y="1883"/>
                  </a:lnTo>
                  <a:lnTo>
                    <a:pt x="4697" y="1852"/>
                  </a:lnTo>
                  <a:lnTo>
                    <a:pt x="4735" y="1819"/>
                  </a:lnTo>
                  <a:lnTo>
                    <a:pt x="4771" y="1785"/>
                  </a:lnTo>
                  <a:lnTo>
                    <a:pt x="4806" y="1748"/>
                  </a:lnTo>
                  <a:lnTo>
                    <a:pt x="4838" y="1710"/>
                  </a:lnTo>
                  <a:lnTo>
                    <a:pt x="4870" y="1671"/>
                  </a:lnTo>
                  <a:lnTo>
                    <a:pt x="4899" y="1629"/>
                  </a:lnTo>
                  <a:lnTo>
                    <a:pt x="4926" y="1588"/>
                  </a:lnTo>
                  <a:lnTo>
                    <a:pt x="4951" y="1544"/>
                  </a:lnTo>
                  <a:lnTo>
                    <a:pt x="4974" y="1498"/>
                  </a:lnTo>
                  <a:lnTo>
                    <a:pt x="4995" y="1452"/>
                  </a:lnTo>
                  <a:lnTo>
                    <a:pt x="5015" y="1405"/>
                  </a:lnTo>
                  <a:lnTo>
                    <a:pt x="5031" y="1356"/>
                  </a:lnTo>
                  <a:lnTo>
                    <a:pt x="5045" y="1307"/>
                  </a:lnTo>
                  <a:lnTo>
                    <a:pt x="5056" y="1255"/>
                  </a:lnTo>
                  <a:lnTo>
                    <a:pt x="5066" y="1204"/>
                  </a:lnTo>
                  <a:lnTo>
                    <a:pt x="5072" y="1153"/>
                  </a:lnTo>
                  <a:lnTo>
                    <a:pt x="5076" y="1100"/>
                  </a:lnTo>
                  <a:lnTo>
                    <a:pt x="5077" y="1046"/>
                  </a:lnTo>
                  <a:lnTo>
                    <a:pt x="5076" y="992"/>
                  </a:lnTo>
                  <a:lnTo>
                    <a:pt x="5072" y="939"/>
                  </a:lnTo>
                  <a:lnTo>
                    <a:pt x="5066" y="887"/>
                  </a:lnTo>
                  <a:lnTo>
                    <a:pt x="5056" y="835"/>
                  </a:lnTo>
                  <a:lnTo>
                    <a:pt x="5045" y="785"/>
                  </a:lnTo>
                  <a:lnTo>
                    <a:pt x="5031" y="735"/>
                  </a:lnTo>
                  <a:lnTo>
                    <a:pt x="5015" y="687"/>
                  </a:lnTo>
                  <a:lnTo>
                    <a:pt x="4995" y="639"/>
                  </a:lnTo>
                  <a:lnTo>
                    <a:pt x="4974" y="592"/>
                  </a:lnTo>
                  <a:lnTo>
                    <a:pt x="4951" y="548"/>
                  </a:lnTo>
                  <a:lnTo>
                    <a:pt x="4926" y="504"/>
                  </a:lnTo>
                  <a:lnTo>
                    <a:pt x="4899" y="461"/>
                  </a:lnTo>
                  <a:lnTo>
                    <a:pt x="4870" y="421"/>
                  </a:lnTo>
                  <a:lnTo>
                    <a:pt x="4838" y="382"/>
                  </a:lnTo>
                  <a:lnTo>
                    <a:pt x="4806" y="344"/>
                  </a:lnTo>
                  <a:lnTo>
                    <a:pt x="4771" y="307"/>
                  </a:lnTo>
                  <a:lnTo>
                    <a:pt x="4735" y="272"/>
                  </a:lnTo>
                  <a:lnTo>
                    <a:pt x="4697" y="239"/>
                  </a:lnTo>
                  <a:lnTo>
                    <a:pt x="4658" y="209"/>
                  </a:lnTo>
                  <a:lnTo>
                    <a:pt x="4616" y="179"/>
                  </a:lnTo>
                  <a:lnTo>
                    <a:pt x="4575" y="152"/>
                  </a:lnTo>
                  <a:lnTo>
                    <a:pt x="4530" y="127"/>
                  </a:lnTo>
                  <a:lnTo>
                    <a:pt x="4485" y="103"/>
                  </a:lnTo>
                  <a:lnTo>
                    <a:pt x="4439" y="82"/>
                  </a:lnTo>
                  <a:lnTo>
                    <a:pt x="4392" y="64"/>
                  </a:lnTo>
                  <a:lnTo>
                    <a:pt x="4343" y="48"/>
                  </a:lnTo>
                  <a:lnTo>
                    <a:pt x="4294" y="33"/>
                  </a:lnTo>
                  <a:lnTo>
                    <a:pt x="4242" y="22"/>
                  </a:lnTo>
                  <a:lnTo>
                    <a:pt x="4192" y="13"/>
                  </a:lnTo>
                  <a:lnTo>
                    <a:pt x="4139" y="6"/>
                  </a:lnTo>
                  <a:lnTo>
                    <a:pt x="4087" y="2"/>
                  </a:lnTo>
                  <a:lnTo>
                    <a:pt x="4033" y="0"/>
                  </a:lnTo>
                  <a:close/>
                  <a:moveTo>
                    <a:pt x="4033" y="1526"/>
                  </a:moveTo>
                  <a:lnTo>
                    <a:pt x="3690" y="1526"/>
                  </a:lnTo>
                  <a:lnTo>
                    <a:pt x="3690" y="565"/>
                  </a:lnTo>
                  <a:lnTo>
                    <a:pt x="4033" y="565"/>
                  </a:lnTo>
                  <a:lnTo>
                    <a:pt x="4057" y="565"/>
                  </a:lnTo>
                  <a:lnTo>
                    <a:pt x="4082" y="568"/>
                  </a:lnTo>
                  <a:lnTo>
                    <a:pt x="4105" y="570"/>
                  </a:lnTo>
                  <a:lnTo>
                    <a:pt x="4130" y="575"/>
                  </a:lnTo>
                  <a:lnTo>
                    <a:pt x="4153" y="580"/>
                  </a:lnTo>
                  <a:lnTo>
                    <a:pt x="4175" y="586"/>
                  </a:lnTo>
                  <a:lnTo>
                    <a:pt x="4197" y="594"/>
                  </a:lnTo>
                  <a:lnTo>
                    <a:pt x="4219" y="602"/>
                  </a:lnTo>
                  <a:lnTo>
                    <a:pt x="4241" y="612"/>
                  </a:lnTo>
                  <a:lnTo>
                    <a:pt x="4261" y="623"/>
                  </a:lnTo>
                  <a:lnTo>
                    <a:pt x="4282" y="634"/>
                  </a:lnTo>
                  <a:lnTo>
                    <a:pt x="4301" y="647"/>
                  </a:lnTo>
                  <a:lnTo>
                    <a:pt x="4320" y="661"/>
                  </a:lnTo>
                  <a:lnTo>
                    <a:pt x="4338" y="674"/>
                  </a:lnTo>
                  <a:lnTo>
                    <a:pt x="4355" y="690"/>
                  </a:lnTo>
                  <a:lnTo>
                    <a:pt x="4372" y="706"/>
                  </a:lnTo>
                  <a:lnTo>
                    <a:pt x="4388" y="722"/>
                  </a:lnTo>
                  <a:lnTo>
                    <a:pt x="4403" y="741"/>
                  </a:lnTo>
                  <a:lnTo>
                    <a:pt x="4418" y="758"/>
                  </a:lnTo>
                  <a:lnTo>
                    <a:pt x="4431" y="777"/>
                  </a:lnTo>
                  <a:lnTo>
                    <a:pt x="4443" y="797"/>
                  </a:lnTo>
                  <a:lnTo>
                    <a:pt x="4454" y="817"/>
                  </a:lnTo>
                  <a:lnTo>
                    <a:pt x="4466" y="837"/>
                  </a:lnTo>
                  <a:lnTo>
                    <a:pt x="4475" y="858"/>
                  </a:lnTo>
                  <a:lnTo>
                    <a:pt x="4484" y="880"/>
                  </a:lnTo>
                  <a:lnTo>
                    <a:pt x="4491" y="902"/>
                  </a:lnTo>
                  <a:lnTo>
                    <a:pt x="4497" y="926"/>
                  </a:lnTo>
                  <a:lnTo>
                    <a:pt x="4504" y="949"/>
                  </a:lnTo>
                  <a:lnTo>
                    <a:pt x="4507" y="972"/>
                  </a:lnTo>
                  <a:lnTo>
                    <a:pt x="4511" y="997"/>
                  </a:lnTo>
                  <a:lnTo>
                    <a:pt x="4512" y="1021"/>
                  </a:lnTo>
                  <a:lnTo>
                    <a:pt x="4513" y="1046"/>
                  </a:lnTo>
                  <a:lnTo>
                    <a:pt x="4512" y="1070"/>
                  </a:lnTo>
                  <a:lnTo>
                    <a:pt x="4511" y="1095"/>
                  </a:lnTo>
                  <a:lnTo>
                    <a:pt x="4507" y="1118"/>
                  </a:lnTo>
                  <a:lnTo>
                    <a:pt x="4504" y="1143"/>
                  </a:lnTo>
                  <a:lnTo>
                    <a:pt x="4497" y="1166"/>
                  </a:lnTo>
                  <a:lnTo>
                    <a:pt x="4491" y="1188"/>
                  </a:lnTo>
                  <a:lnTo>
                    <a:pt x="4484" y="1210"/>
                  </a:lnTo>
                  <a:lnTo>
                    <a:pt x="4475" y="1232"/>
                  </a:lnTo>
                  <a:lnTo>
                    <a:pt x="4466" y="1254"/>
                  </a:lnTo>
                  <a:lnTo>
                    <a:pt x="4454" y="1275"/>
                  </a:lnTo>
                  <a:lnTo>
                    <a:pt x="4443" y="1295"/>
                  </a:lnTo>
                  <a:lnTo>
                    <a:pt x="4431" y="1314"/>
                  </a:lnTo>
                  <a:lnTo>
                    <a:pt x="4418" y="1333"/>
                  </a:lnTo>
                  <a:lnTo>
                    <a:pt x="4403" y="1351"/>
                  </a:lnTo>
                  <a:lnTo>
                    <a:pt x="4388" y="1368"/>
                  </a:lnTo>
                  <a:lnTo>
                    <a:pt x="4372" y="1385"/>
                  </a:lnTo>
                  <a:lnTo>
                    <a:pt x="4355" y="1401"/>
                  </a:lnTo>
                  <a:lnTo>
                    <a:pt x="4338" y="1416"/>
                  </a:lnTo>
                  <a:lnTo>
                    <a:pt x="4320" y="1431"/>
                  </a:lnTo>
                  <a:lnTo>
                    <a:pt x="4301" y="1444"/>
                  </a:lnTo>
                  <a:lnTo>
                    <a:pt x="4282" y="1457"/>
                  </a:lnTo>
                  <a:lnTo>
                    <a:pt x="4261" y="1469"/>
                  </a:lnTo>
                  <a:lnTo>
                    <a:pt x="4241" y="1479"/>
                  </a:lnTo>
                  <a:lnTo>
                    <a:pt x="4219" y="1488"/>
                  </a:lnTo>
                  <a:lnTo>
                    <a:pt x="4197" y="1497"/>
                  </a:lnTo>
                  <a:lnTo>
                    <a:pt x="4175" y="1504"/>
                  </a:lnTo>
                  <a:lnTo>
                    <a:pt x="4153" y="1512"/>
                  </a:lnTo>
                  <a:lnTo>
                    <a:pt x="4130" y="1517"/>
                  </a:lnTo>
                  <a:lnTo>
                    <a:pt x="4105" y="1520"/>
                  </a:lnTo>
                  <a:lnTo>
                    <a:pt x="4082" y="1524"/>
                  </a:lnTo>
                  <a:lnTo>
                    <a:pt x="4057" y="1526"/>
                  </a:lnTo>
                  <a:lnTo>
                    <a:pt x="4033" y="1526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/>
          </p:spPr>
          <p:txBody>
            <a:bodyPr rIns="576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F26FE04-02E8-494A-AC85-0C1F5B26B5E5}"/>
              </a:ext>
            </a:extLst>
          </p:cNvPr>
          <p:cNvGrpSpPr/>
          <p:nvPr/>
        </p:nvGrpSpPr>
        <p:grpSpPr>
          <a:xfrm>
            <a:off x="323372" y="2609594"/>
            <a:ext cx="584258" cy="584258"/>
            <a:chOff x="6392927" y="2047778"/>
            <a:chExt cx="584258" cy="58425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C2033753-D69B-464B-B782-C47EDE2E7D97}"/>
                </a:ext>
              </a:extLst>
            </p:cNvPr>
            <p:cNvSpPr/>
            <p:nvPr/>
          </p:nvSpPr>
          <p:spPr>
            <a:xfrm>
              <a:off x="6392927" y="2047778"/>
              <a:ext cx="584258" cy="584258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KSO_Shape">
              <a:extLst>
                <a:ext uri="{FF2B5EF4-FFF2-40B4-BE49-F238E27FC236}">
                  <a16:creationId xmlns:a16="http://schemas.microsoft.com/office/drawing/2014/main" id="{4C37E1BD-5C09-4C54-92D1-DCE5CFDF7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612" y="2182584"/>
              <a:ext cx="395674" cy="325112"/>
            </a:xfrm>
            <a:custGeom>
              <a:avLst/>
              <a:gdLst/>
              <a:ahLst/>
              <a:cxnLst/>
              <a:rect l="0" t="0" r="r" b="b"/>
              <a:pathLst>
                <a:path w="1903412" h="1563688">
                  <a:moveTo>
                    <a:pt x="872180" y="1544638"/>
                  </a:moveTo>
                  <a:lnTo>
                    <a:pt x="875675" y="1544638"/>
                  </a:lnTo>
                  <a:lnTo>
                    <a:pt x="1859905" y="1544638"/>
                  </a:lnTo>
                  <a:lnTo>
                    <a:pt x="1863400" y="1544638"/>
                  </a:lnTo>
                  <a:lnTo>
                    <a:pt x="1866577" y="1545233"/>
                  </a:lnTo>
                  <a:lnTo>
                    <a:pt x="1869118" y="1545829"/>
                  </a:lnTo>
                  <a:lnTo>
                    <a:pt x="1871660" y="1546722"/>
                  </a:lnTo>
                  <a:lnTo>
                    <a:pt x="1873884" y="1547912"/>
                  </a:lnTo>
                  <a:lnTo>
                    <a:pt x="1875154" y="1549103"/>
                  </a:lnTo>
                  <a:lnTo>
                    <a:pt x="1876107" y="1550591"/>
                  </a:lnTo>
                  <a:lnTo>
                    <a:pt x="1876425" y="1552079"/>
                  </a:lnTo>
                  <a:lnTo>
                    <a:pt x="1876425" y="1555651"/>
                  </a:lnTo>
                  <a:lnTo>
                    <a:pt x="1876107" y="1557140"/>
                  </a:lnTo>
                  <a:lnTo>
                    <a:pt x="1875154" y="1558926"/>
                  </a:lnTo>
                  <a:lnTo>
                    <a:pt x="1873884" y="1560116"/>
                  </a:lnTo>
                  <a:lnTo>
                    <a:pt x="1871660" y="1561307"/>
                  </a:lnTo>
                  <a:lnTo>
                    <a:pt x="1869118" y="1562200"/>
                  </a:lnTo>
                  <a:lnTo>
                    <a:pt x="1866577" y="1563093"/>
                  </a:lnTo>
                  <a:lnTo>
                    <a:pt x="1863400" y="1563390"/>
                  </a:lnTo>
                  <a:lnTo>
                    <a:pt x="1859905" y="1563688"/>
                  </a:lnTo>
                  <a:lnTo>
                    <a:pt x="875675" y="1563688"/>
                  </a:lnTo>
                  <a:lnTo>
                    <a:pt x="872180" y="1563390"/>
                  </a:lnTo>
                  <a:lnTo>
                    <a:pt x="869003" y="1563093"/>
                  </a:lnTo>
                  <a:lnTo>
                    <a:pt x="866144" y="1562200"/>
                  </a:lnTo>
                  <a:lnTo>
                    <a:pt x="863603" y="1561307"/>
                  </a:lnTo>
                  <a:lnTo>
                    <a:pt x="861696" y="1560116"/>
                  </a:lnTo>
                  <a:lnTo>
                    <a:pt x="860108" y="1558926"/>
                  </a:lnTo>
                  <a:lnTo>
                    <a:pt x="859155" y="1557140"/>
                  </a:lnTo>
                  <a:lnTo>
                    <a:pt x="858837" y="1555651"/>
                  </a:lnTo>
                  <a:lnTo>
                    <a:pt x="858837" y="1552079"/>
                  </a:lnTo>
                  <a:lnTo>
                    <a:pt x="859155" y="1550591"/>
                  </a:lnTo>
                  <a:lnTo>
                    <a:pt x="860108" y="1549103"/>
                  </a:lnTo>
                  <a:lnTo>
                    <a:pt x="861696" y="1547912"/>
                  </a:lnTo>
                  <a:lnTo>
                    <a:pt x="863603" y="1546722"/>
                  </a:lnTo>
                  <a:lnTo>
                    <a:pt x="866144" y="1545829"/>
                  </a:lnTo>
                  <a:lnTo>
                    <a:pt x="869003" y="1545233"/>
                  </a:lnTo>
                  <a:lnTo>
                    <a:pt x="872180" y="1544638"/>
                  </a:lnTo>
                  <a:close/>
                  <a:moveTo>
                    <a:pt x="1255848" y="1415770"/>
                  </a:moveTo>
                  <a:lnTo>
                    <a:pt x="1252677" y="1416407"/>
                  </a:lnTo>
                  <a:lnTo>
                    <a:pt x="1249823" y="1417361"/>
                  </a:lnTo>
                  <a:lnTo>
                    <a:pt x="1247286" y="1419271"/>
                  </a:lnTo>
                  <a:lnTo>
                    <a:pt x="1245383" y="1420862"/>
                  </a:lnTo>
                  <a:lnTo>
                    <a:pt x="1243797" y="1422771"/>
                  </a:lnTo>
                  <a:lnTo>
                    <a:pt x="1242529" y="1424680"/>
                  </a:lnTo>
                  <a:lnTo>
                    <a:pt x="1242212" y="1426908"/>
                  </a:lnTo>
                  <a:lnTo>
                    <a:pt x="1235235" y="1522691"/>
                  </a:lnTo>
                  <a:lnTo>
                    <a:pt x="1235235" y="1525237"/>
                  </a:lnTo>
                  <a:lnTo>
                    <a:pt x="1236186" y="1527146"/>
                  </a:lnTo>
                  <a:lnTo>
                    <a:pt x="1237772" y="1529056"/>
                  </a:lnTo>
                  <a:lnTo>
                    <a:pt x="1239675" y="1530647"/>
                  </a:lnTo>
                  <a:lnTo>
                    <a:pt x="1242212" y="1532238"/>
                  </a:lnTo>
                  <a:lnTo>
                    <a:pt x="1245066" y="1533193"/>
                  </a:lnTo>
                  <a:lnTo>
                    <a:pt x="1247920" y="1533829"/>
                  </a:lnTo>
                  <a:lnTo>
                    <a:pt x="1251408" y="1534147"/>
                  </a:lnTo>
                  <a:lnTo>
                    <a:pt x="1488299" y="1535738"/>
                  </a:lnTo>
                  <a:lnTo>
                    <a:pt x="1491787" y="1535738"/>
                  </a:lnTo>
                  <a:lnTo>
                    <a:pt x="1494641" y="1535102"/>
                  </a:lnTo>
                  <a:lnTo>
                    <a:pt x="1497813" y="1533829"/>
                  </a:lnTo>
                  <a:lnTo>
                    <a:pt x="1500032" y="1532556"/>
                  </a:lnTo>
                  <a:lnTo>
                    <a:pt x="1502252" y="1530965"/>
                  </a:lnTo>
                  <a:lnTo>
                    <a:pt x="1503521" y="1529056"/>
                  </a:lnTo>
                  <a:lnTo>
                    <a:pt x="1504472" y="1526828"/>
                  </a:lnTo>
                  <a:lnTo>
                    <a:pt x="1504789" y="1524601"/>
                  </a:lnTo>
                  <a:lnTo>
                    <a:pt x="1499715" y="1428181"/>
                  </a:lnTo>
                  <a:lnTo>
                    <a:pt x="1499398" y="1425953"/>
                  </a:lnTo>
                  <a:lnTo>
                    <a:pt x="1498130" y="1424044"/>
                  </a:lnTo>
                  <a:lnTo>
                    <a:pt x="1496227" y="1422134"/>
                  </a:lnTo>
                  <a:lnTo>
                    <a:pt x="1494324" y="1420543"/>
                  </a:lnTo>
                  <a:lnTo>
                    <a:pt x="1491787" y="1418952"/>
                  </a:lnTo>
                  <a:lnTo>
                    <a:pt x="1489250" y="1417679"/>
                  </a:lnTo>
                  <a:lnTo>
                    <a:pt x="1486396" y="1417043"/>
                  </a:lnTo>
                  <a:lnTo>
                    <a:pt x="1483225" y="1416725"/>
                  </a:lnTo>
                  <a:lnTo>
                    <a:pt x="1259019" y="1415770"/>
                  </a:lnTo>
                  <a:lnTo>
                    <a:pt x="1255848" y="1415770"/>
                  </a:lnTo>
                  <a:close/>
                  <a:moveTo>
                    <a:pt x="1699820" y="1377902"/>
                  </a:moveTo>
                  <a:lnTo>
                    <a:pt x="1703942" y="1405269"/>
                  </a:lnTo>
                  <a:lnTo>
                    <a:pt x="1750876" y="1405587"/>
                  </a:lnTo>
                  <a:lnTo>
                    <a:pt x="1746437" y="1378220"/>
                  </a:lnTo>
                  <a:lnTo>
                    <a:pt x="1699820" y="1377902"/>
                  </a:lnTo>
                  <a:close/>
                  <a:moveTo>
                    <a:pt x="1636078" y="1377902"/>
                  </a:moveTo>
                  <a:lnTo>
                    <a:pt x="1639249" y="1404951"/>
                  </a:lnTo>
                  <a:lnTo>
                    <a:pt x="1686183" y="1405269"/>
                  </a:lnTo>
                  <a:lnTo>
                    <a:pt x="1682378" y="1377902"/>
                  </a:lnTo>
                  <a:lnTo>
                    <a:pt x="1636078" y="1377902"/>
                  </a:lnTo>
                  <a:close/>
                  <a:moveTo>
                    <a:pt x="1572019" y="1377584"/>
                  </a:moveTo>
                  <a:lnTo>
                    <a:pt x="1574239" y="1404633"/>
                  </a:lnTo>
                  <a:lnTo>
                    <a:pt x="1621490" y="1404951"/>
                  </a:lnTo>
                  <a:lnTo>
                    <a:pt x="1618636" y="1377584"/>
                  </a:lnTo>
                  <a:lnTo>
                    <a:pt x="1572019" y="1377584"/>
                  </a:lnTo>
                  <a:close/>
                  <a:moveTo>
                    <a:pt x="1507960" y="1377266"/>
                  </a:moveTo>
                  <a:lnTo>
                    <a:pt x="1509546" y="1404314"/>
                  </a:lnTo>
                  <a:lnTo>
                    <a:pt x="1556797" y="1404633"/>
                  </a:lnTo>
                  <a:lnTo>
                    <a:pt x="1554577" y="1377266"/>
                  </a:lnTo>
                  <a:lnTo>
                    <a:pt x="1507960" y="1377266"/>
                  </a:lnTo>
                  <a:close/>
                  <a:moveTo>
                    <a:pt x="1443902" y="1376948"/>
                  </a:moveTo>
                  <a:lnTo>
                    <a:pt x="1444853" y="1403996"/>
                  </a:lnTo>
                  <a:lnTo>
                    <a:pt x="1491787" y="1403996"/>
                  </a:lnTo>
                  <a:lnTo>
                    <a:pt x="1490519" y="1377266"/>
                  </a:lnTo>
                  <a:lnTo>
                    <a:pt x="1443902" y="1376948"/>
                  </a:lnTo>
                  <a:close/>
                  <a:moveTo>
                    <a:pt x="1380160" y="1376629"/>
                  </a:moveTo>
                  <a:lnTo>
                    <a:pt x="1379843" y="1403678"/>
                  </a:lnTo>
                  <a:lnTo>
                    <a:pt x="1426777" y="1403996"/>
                  </a:lnTo>
                  <a:lnTo>
                    <a:pt x="1426460" y="1376948"/>
                  </a:lnTo>
                  <a:lnTo>
                    <a:pt x="1380160" y="1376629"/>
                  </a:lnTo>
                  <a:close/>
                  <a:moveTo>
                    <a:pt x="1316101" y="1376311"/>
                  </a:moveTo>
                  <a:lnTo>
                    <a:pt x="1315150" y="1403360"/>
                  </a:lnTo>
                  <a:lnTo>
                    <a:pt x="1362401" y="1403360"/>
                  </a:lnTo>
                  <a:lnTo>
                    <a:pt x="1362718" y="1376629"/>
                  </a:lnTo>
                  <a:lnTo>
                    <a:pt x="1316101" y="1376311"/>
                  </a:lnTo>
                  <a:close/>
                  <a:moveTo>
                    <a:pt x="1252043" y="1375993"/>
                  </a:moveTo>
                  <a:lnTo>
                    <a:pt x="1250140" y="1403041"/>
                  </a:lnTo>
                  <a:lnTo>
                    <a:pt x="1297391" y="1403041"/>
                  </a:lnTo>
                  <a:lnTo>
                    <a:pt x="1298660" y="1376311"/>
                  </a:lnTo>
                  <a:lnTo>
                    <a:pt x="1252043" y="1375993"/>
                  </a:lnTo>
                  <a:close/>
                  <a:moveTo>
                    <a:pt x="1188301" y="1375675"/>
                  </a:moveTo>
                  <a:lnTo>
                    <a:pt x="1185764" y="1402723"/>
                  </a:lnTo>
                  <a:lnTo>
                    <a:pt x="1232698" y="1402723"/>
                  </a:lnTo>
                  <a:lnTo>
                    <a:pt x="1234601" y="1375993"/>
                  </a:lnTo>
                  <a:lnTo>
                    <a:pt x="1188301" y="1375675"/>
                  </a:lnTo>
                  <a:close/>
                  <a:moveTo>
                    <a:pt x="1124242" y="1375356"/>
                  </a:moveTo>
                  <a:lnTo>
                    <a:pt x="1120754" y="1402405"/>
                  </a:lnTo>
                  <a:lnTo>
                    <a:pt x="1167688" y="1402405"/>
                  </a:lnTo>
                  <a:lnTo>
                    <a:pt x="1170859" y="1375675"/>
                  </a:lnTo>
                  <a:lnTo>
                    <a:pt x="1124242" y="1375356"/>
                  </a:lnTo>
                  <a:close/>
                  <a:moveTo>
                    <a:pt x="1060183" y="1375038"/>
                  </a:moveTo>
                  <a:lnTo>
                    <a:pt x="1056061" y="1402087"/>
                  </a:lnTo>
                  <a:lnTo>
                    <a:pt x="1102995" y="1402087"/>
                  </a:lnTo>
                  <a:lnTo>
                    <a:pt x="1106800" y="1375356"/>
                  </a:lnTo>
                  <a:lnTo>
                    <a:pt x="1060183" y="1375038"/>
                  </a:lnTo>
                  <a:close/>
                  <a:moveTo>
                    <a:pt x="996442" y="1374720"/>
                  </a:moveTo>
                  <a:lnTo>
                    <a:pt x="991051" y="1401769"/>
                  </a:lnTo>
                  <a:lnTo>
                    <a:pt x="1038302" y="1401769"/>
                  </a:lnTo>
                  <a:lnTo>
                    <a:pt x="1042742" y="1375038"/>
                  </a:lnTo>
                  <a:lnTo>
                    <a:pt x="996442" y="1374720"/>
                  </a:lnTo>
                  <a:close/>
                  <a:moveTo>
                    <a:pt x="394079" y="1340803"/>
                  </a:moveTo>
                  <a:lnTo>
                    <a:pt x="364253" y="1348105"/>
                  </a:lnTo>
                  <a:lnTo>
                    <a:pt x="354734" y="1351280"/>
                  </a:lnTo>
                  <a:lnTo>
                    <a:pt x="367743" y="1359853"/>
                  </a:lnTo>
                  <a:lnTo>
                    <a:pt x="380752" y="1368743"/>
                  </a:lnTo>
                  <a:lnTo>
                    <a:pt x="393761" y="1376998"/>
                  </a:lnTo>
                  <a:lnTo>
                    <a:pt x="407088" y="1385571"/>
                  </a:lnTo>
                  <a:lnTo>
                    <a:pt x="420414" y="1393191"/>
                  </a:lnTo>
                  <a:lnTo>
                    <a:pt x="434375" y="1400493"/>
                  </a:lnTo>
                  <a:lnTo>
                    <a:pt x="448336" y="1408113"/>
                  </a:lnTo>
                  <a:lnTo>
                    <a:pt x="462297" y="1415098"/>
                  </a:lnTo>
                  <a:lnTo>
                    <a:pt x="453095" y="1406526"/>
                  </a:lnTo>
                  <a:lnTo>
                    <a:pt x="444528" y="1397636"/>
                  </a:lnTo>
                  <a:lnTo>
                    <a:pt x="435644" y="1389063"/>
                  </a:lnTo>
                  <a:lnTo>
                    <a:pt x="427077" y="1379538"/>
                  </a:lnTo>
                  <a:lnTo>
                    <a:pt x="418510" y="1370331"/>
                  </a:lnTo>
                  <a:lnTo>
                    <a:pt x="410261" y="1360488"/>
                  </a:lnTo>
                  <a:lnTo>
                    <a:pt x="402011" y="1350963"/>
                  </a:lnTo>
                  <a:lnTo>
                    <a:pt x="394079" y="1340803"/>
                  </a:lnTo>
                  <a:close/>
                  <a:moveTo>
                    <a:pt x="1694111" y="1340353"/>
                  </a:moveTo>
                  <a:lnTo>
                    <a:pt x="1698234" y="1367401"/>
                  </a:lnTo>
                  <a:lnTo>
                    <a:pt x="1744534" y="1367719"/>
                  </a:lnTo>
                  <a:lnTo>
                    <a:pt x="1739777" y="1340671"/>
                  </a:lnTo>
                  <a:lnTo>
                    <a:pt x="1694111" y="1340353"/>
                  </a:lnTo>
                  <a:close/>
                  <a:moveTo>
                    <a:pt x="1631321" y="1340034"/>
                  </a:moveTo>
                  <a:lnTo>
                    <a:pt x="1634809" y="1367083"/>
                  </a:lnTo>
                  <a:lnTo>
                    <a:pt x="1680792" y="1367401"/>
                  </a:lnTo>
                  <a:lnTo>
                    <a:pt x="1676987" y="1340353"/>
                  </a:lnTo>
                  <a:lnTo>
                    <a:pt x="1631321" y="1340034"/>
                  </a:lnTo>
                  <a:close/>
                  <a:moveTo>
                    <a:pt x="1568531" y="1339716"/>
                  </a:moveTo>
                  <a:lnTo>
                    <a:pt x="1571068" y="1366765"/>
                  </a:lnTo>
                  <a:lnTo>
                    <a:pt x="1617051" y="1367083"/>
                  </a:lnTo>
                  <a:lnTo>
                    <a:pt x="1614196" y="1340034"/>
                  </a:lnTo>
                  <a:lnTo>
                    <a:pt x="1568531" y="1339716"/>
                  </a:lnTo>
                  <a:close/>
                  <a:moveTo>
                    <a:pt x="1505741" y="1339716"/>
                  </a:moveTo>
                  <a:lnTo>
                    <a:pt x="1507326" y="1366765"/>
                  </a:lnTo>
                  <a:lnTo>
                    <a:pt x="1553626" y="1366765"/>
                  </a:lnTo>
                  <a:lnTo>
                    <a:pt x="1551406" y="1339716"/>
                  </a:lnTo>
                  <a:lnTo>
                    <a:pt x="1505741" y="1339716"/>
                  </a:lnTo>
                  <a:close/>
                  <a:moveTo>
                    <a:pt x="1442950" y="1339398"/>
                  </a:moveTo>
                  <a:lnTo>
                    <a:pt x="1443585" y="1366128"/>
                  </a:lnTo>
                  <a:lnTo>
                    <a:pt x="1489884" y="1366128"/>
                  </a:lnTo>
                  <a:lnTo>
                    <a:pt x="1488616" y="1339398"/>
                  </a:lnTo>
                  <a:lnTo>
                    <a:pt x="1442950" y="1339398"/>
                  </a:lnTo>
                  <a:close/>
                  <a:moveTo>
                    <a:pt x="1380160" y="1339080"/>
                  </a:moveTo>
                  <a:lnTo>
                    <a:pt x="1380160" y="1365810"/>
                  </a:lnTo>
                  <a:lnTo>
                    <a:pt x="1426143" y="1365810"/>
                  </a:lnTo>
                  <a:lnTo>
                    <a:pt x="1425826" y="1339398"/>
                  </a:lnTo>
                  <a:lnTo>
                    <a:pt x="1380160" y="1339080"/>
                  </a:lnTo>
                  <a:close/>
                  <a:moveTo>
                    <a:pt x="1317370" y="1338761"/>
                  </a:moveTo>
                  <a:lnTo>
                    <a:pt x="1316418" y="1365492"/>
                  </a:lnTo>
                  <a:lnTo>
                    <a:pt x="1362718" y="1365492"/>
                  </a:lnTo>
                  <a:lnTo>
                    <a:pt x="1363035" y="1339080"/>
                  </a:lnTo>
                  <a:lnTo>
                    <a:pt x="1317370" y="1338761"/>
                  </a:lnTo>
                  <a:close/>
                  <a:moveTo>
                    <a:pt x="1254897" y="1338443"/>
                  </a:moveTo>
                  <a:lnTo>
                    <a:pt x="1252677" y="1365174"/>
                  </a:lnTo>
                  <a:lnTo>
                    <a:pt x="1298977" y="1365492"/>
                  </a:lnTo>
                  <a:lnTo>
                    <a:pt x="1300245" y="1338761"/>
                  </a:lnTo>
                  <a:lnTo>
                    <a:pt x="1254897" y="1338443"/>
                  </a:lnTo>
                  <a:close/>
                  <a:moveTo>
                    <a:pt x="1192106" y="1338443"/>
                  </a:moveTo>
                  <a:lnTo>
                    <a:pt x="1189252" y="1364855"/>
                  </a:lnTo>
                  <a:lnTo>
                    <a:pt x="1235235" y="1365174"/>
                  </a:lnTo>
                  <a:lnTo>
                    <a:pt x="1237772" y="1338443"/>
                  </a:lnTo>
                  <a:lnTo>
                    <a:pt x="1192106" y="1338443"/>
                  </a:lnTo>
                  <a:close/>
                  <a:moveTo>
                    <a:pt x="1128999" y="1338125"/>
                  </a:moveTo>
                  <a:lnTo>
                    <a:pt x="1125511" y="1364537"/>
                  </a:lnTo>
                  <a:lnTo>
                    <a:pt x="1172128" y="1364855"/>
                  </a:lnTo>
                  <a:lnTo>
                    <a:pt x="1174665" y="1338125"/>
                  </a:lnTo>
                  <a:lnTo>
                    <a:pt x="1128999" y="1338125"/>
                  </a:lnTo>
                  <a:close/>
                  <a:moveTo>
                    <a:pt x="1066526" y="1337807"/>
                  </a:moveTo>
                  <a:lnTo>
                    <a:pt x="1061769" y="1364219"/>
                  </a:lnTo>
                  <a:lnTo>
                    <a:pt x="1108386" y="1364537"/>
                  </a:lnTo>
                  <a:lnTo>
                    <a:pt x="1111874" y="1338125"/>
                  </a:lnTo>
                  <a:lnTo>
                    <a:pt x="1066526" y="1337807"/>
                  </a:lnTo>
                  <a:close/>
                  <a:moveTo>
                    <a:pt x="1003419" y="1337489"/>
                  </a:moveTo>
                  <a:lnTo>
                    <a:pt x="998345" y="1363901"/>
                  </a:lnTo>
                  <a:lnTo>
                    <a:pt x="1044644" y="1364219"/>
                  </a:lnTo>
                  <a:lnTo>
                    <a:pt x="1049401" y="1337807"/>
                  </a:lnTo>
                  <a:lnTo>
                    <a:pt x="1003419" y="1337489"/>
                  </a:lnTo>
                  <a:close/>
                  <a:moveTo>
                    <a:pt x="538764" y="1314450"/>
                  </a:moveTo>
                  <a:lnTo>
                    <a:pt x="518458" y="1317308"/>
                  </a:lnTo>
                  <a:lnTo>
                    <a:pt x="498468" y="1320165"/>
                  </a:lnTo>
                  <a:lnTo>
                    <a:pt x="478479" y="1323340"/>
                  </a:lnTo>
                  <a:lnTo>
                    <a:pt x="458807" y="1326833"/>
                  </a:lnTo>
                  <a:lnTo>
                    <a:pt x="467691" y="1336675"/>
                  </a:lnTo>
                  <a:lnTo>
                    <a:pt x="476258" y="1346200"/>
                  </a:lnTo>
                  <a:lnTo>
                    <a:pt x="485142" y="1355408"/>
                  </a:lnTo>
                  <a:lnTo>
                    <a:pt x="494343" y="1364298"/>
                  </a:lnTo>
                  <a:lnTo>
                    <a:pt x="503228" y="1372871"/>
                  </a:lnTo>
                  <a:lnTo>
                    <a:pt x="512746" y="1381126"/>
                  </a:lnTo>
                  <a:lnTo>
                    <a:pt x="521948" y="1389381"/>
                  </a:lnTo>
                  <a:lnTo>
                    <a:pt x="531784" y="1397001"/>
                  </a:lnTo>
                  <a:lnTo>
                    <a:pt x="540986" y="1404621"/>
                  </a:lnTo>
                  <a:lnTo>
                    <a:pt x="551139" y="1411606"/>
                  </a:lnTo>
                  <a:lnTo>
                    <a:pt x="560658" y="1418273"/>
                  </a:lnTo>
                  <a:lnTo>
                    <a:pt x="570811" y="1424941"/>
                  </a:lnTo>
                  <a:lnTo>
                    <a:pt x="580965" y="1430973"/>
                  </a:lnTo>
                  <a:lnTo>
                    <a:pt x="591118" y="1437323"/>
                  </a:lnTo>
                  <a:lnTo>
                    <a:pt x="601589" y="1442721"/>
                  </a:lnTo>
                  <a:lnTo>
                    <a:pt x="611742" y="1447801"/>
                  </a:lnTo>
                  <a:lnTo>
                    <a:pt x="601589" y="1433831"/>
                  </a:lnTo>
                  <a:lnTo>
                    <a:pt x="591753" y="1419226"/>
                  </a:lnTo>
                  <a:lnTo>
                    <a:pt x="582234" y="1403351"/>
                  </a:lnTo>
                  <a:lnTo>
                    <a:pt x="573032" y="1387158"/>
                  </a:lnTo>
                  <a:lnTo>
                    <a:pt x="564148" y="1370013"/>
                  </a:lnTo>
                  <a:lnTo>
                    <a:pt x="555264" y="1352233"/>
                  </a:lnTo>
                  <a:lnTo>
                    <a:pt x="547014" y="1333500"/>
                  </a:lnTo>
                  <a:lnTo>
                    <a:pt x="538764" y="1314450"/>
                  </a:lnTo>
                  <a:close/>
                  <a:moveTo>
                    <a:pt x="1688403" y="1302485"/>
                  </a:moveTo>
                  <a:lnTo>
                    <a:pt x="1692526" y="1329215"/>
                  </a:lnTo>
                  <a:lnTo>
                    <a:pt x="1737557" y="1329533"/>
                  </a:lnTo>
                  <a:lnTo>
                    <a:pt x="1733117" y="1302803"/>
                  </a:lnTo>
                  <a:lnTo>
                    <a:pt x="1688403" y="1302485"/>
                  </a:lnTo>
                  <a:close/>
                  <a:moveTo>
                    <a:pt x="1626881" y="1302166"/>
                  </a:moveTo>
                  <a:lnTo>
                    <a:pt x="1630053" y="1329215"/>
                  </a:lnTo>
                  <a:lnTo>
                    <a:pt x="1675401" y="1329215"/>
                  </a:lnTo>
                  <a:lnTo>
                    <a:pt x="1671596" y="1302485"/>
                  </a:lnTo>
                  <a:lnTo>
                    <a:pt x="1626881" y="1302166"/>
                  </a:lnTo>
                  <a:close/>
                  <a:moveTo>
                    <a:pt x="1565042" y="1302166"/>
                  </a:moveTo>
                  <a:lnTo>
                    <a:pt x="1567579" y="1328897"/>
                  </a:lnTo>
                  <a:lnTo>
                    <a:pt x="1612928" y="1329215"/>
                  </a:lnTo>
                  <a:lnTo>
                    <a:pt x="1610074" y="1302166"/>
                  </a:lnTo>
                  <a:lnTo>
                    <a:pt x="1565042" y="1302166"/>
                  </a:lnTo>
                  <a:close/>
                  <a:moveTo>
                    <a:pt x="1503521" y="1301848"/>
                  </a:moveTo>
                  <a:lnTo>
                    <a:pt x="1505106" y="1328578"/>
                  </a:lnTo>
                  <a:lnTo>
                    <a:pt x="1550772" y="1328897"/>
                  </a:lnTo>
                  <a:lnTo>
                    <a:pt x="1548552" y="1302166"/>
                  </a:lnTo>
                  <a:lnTo>
                    <a:pt x="1503521" y="1301848"/>
                  </a:lnTo>
                  <a:close/>
                  <a:moveTo>
                    <a:pt x="1441999" y="1301848"/>
                  </a:moveTo>
                  <a:lnTo>
                    <a:pt x="1442633" y="1328260"/>
                  </a:lnTo>
                  <a:lnTo>
                    <a:pt x="1487982" y="1328578"/>
                  </a:lnTo>
                  <a:lnTo>
                    <a:pt x="1486713" y="1301848"/>
                  </a:lnTo>
                  <a:lnTo>
                    <a:pt x="1441999" y="1301848"/>
                  </a:lnTo>
                  <a:close/>
                  <a:moveTo>
                    <a:pt x="1380477" y="1301530"/>
                  </a:moveTo>
                  <a:lnTo>
                    <a:pt x="1380477" y="1328260"/>
                  </a:lnTo>
                  <a:lnTo>
                    <a:pt x="1425509" y="1328260"/>
                  </a:lnTo>
                  <a:lnTo>
                    <a:pt x="1425191" y="1301530"/>
                  </a:lnTo>
                  <a:lnTo>
                    <a:pt x="1380477" y="1301530"/>
                  </a:lnTo>
                  <a:close/>
                  <a:moveTo>
                    <a:pt x="1318638" y="1301212"/>
                  </a:moveTo>
                  <a:lnTo>
                    <a:pt x="1317687" y="1327942"/>
                  </a:lnTo>
                  <a:lnTo>
                    <a:pt x="1363353" y="1328260"/>
                  </a:lnTo>
                  <a:lnTo>
                    <a:pt x="1363670" y="1301530"/>
                  </a:lnTo>
                  <a:lnTo>
                    <a:pt x="1318638" y="1301212"/>
                  </a:lnTo>
                  <a:close/>
                  <a:moveTo>
                    <a:pt x="1257434" y="1301212"/>
                  </a:moveTo>
                  <a:lnTo>
                    <a:pt x="1255531" y="1327624"/>
                  </a:lnTo>
                  <a:lnTo>
                    <a:pt x="1300879" y="1327942"/>
                  </a:lnTo>
                  <a:lnTo>
                    <a:pt x="1301831" y="1301212"/>
                  </a:lnTo>
                  <a:lnTo>
                    <a:pt x="1257434" y="1301212"/>
                  </a:lnTo>
                  <a:close/>
                  <a:moveTo>
                    <a:pt x="1195595" y="1300894"/>
                  </a:moveTo>
                  <a:lnTo>
                    <a:pt x="1193058" y="1327306"/>
                  </a:lnTo>
                  <a:lnTo>
                    <a:pt x="1238406" y="1327624"/>
                  </a:lnTo>
                  <a:lnTo>
                    <a:pt x="1240626" y="1300894"/>
                  </a:lnTo>
                  <a:lnTo>
                    <a:pt x="1195595" y="1300894"/>
                  </a:lnTo>
                  <a:close/>
                  <a:moveTo>
                    <a:pt x="1134073" y="1300575"/>
                  </a:moveTo>
                  <a:lnTo>
                    <a:pt x="1130268" y="1327306"/>
                  </a:lnTo>
                  <a:lnTo>
                    <a:pt x="1175933" y="1327306"/>
                  </a:lnTo>
                  <a:lnTo>
                    <a:pt x="1178787" y="1300894"/>
                  </a:lnTo>
                  <a:lnTo>
                    <a:pt x="1134073" y="1300575"/>
                  </a:lnTo>
                  <a:close/>
                  <a:moveTo>
                    <a:pt x="1072551" y="1300575"/>
                  </a:moveTo>
                  <a:lnTo>
                    <a:pt x="1068112" y="1326987"/>
                  </a:lnTo>
                  <a:lnTo>
                    <a:pt x="1113460" y="1326987"/>
                  </a:lnTo>
                  <a:lnTo>
                    <a:pt x="1117266" y="1300575"/>
                  </a:lnTo>
                  <a:lnTo>
                    <a:pt x="1072551" y="1300575"/>
                  </a:lnTo>
                  <a:close/>
                  <a:moveTo>
                    <a:pt x="1010712" y="1300257"/>
                  </a:moveTo>
                  <a:lnTo>
                    <a:pt x="1005638" y="1326669"/>
                  </a:lnTo>
                  <a:lnTo>
                    <a:pt x="1050987" y="1326987"/>
                  </a:lnTo>
                  <a:lnTo>
                    <a:pt x="1055744" y="1300575"/>
                  </a:lnTo>
                  <a:lnTo>
                    <a:pt x="1010712" y="1300257"/>
                  </a:lnTo>
                  <a:close/>
                  <a:moveTo>
                    <a:pt x="742467" y="1299528"/>
                  </a:moveTo>
                  <a:lnTo>
                    <a:pt x="705978" y="1300480"/>
                  </a:lnTo>
                  <a:lnTo>
                    <a:pt x="670124" y="1302068"/>
                  </a:lnTo>
                  <a:lnTo>
                    <a:pt x="634587" y="1304290"/>
                  </a:lnTo>
                  <a:lnTo>
                    <a:pt x="600002" y="1307148"/>
                  </a:lnTo>
                  <a:lnTo>
                    <a:pt x="608886" y="1327150"/>
                  </a:lnTo>
                  <a:lnTo>
                    <a:pt x="618088" y="1346518"/>
                  </a:lnTo>
                  <a:lnTo>
                    <a:pt x="627607" y="1364298"/>
                  </a:lnTo>
                  <a:lnTo>
                    <a:pt x="632683" y="1373188"/>
                  </a:lnTo>
                  <a:lnTo>
                    <a:pt x="637760" y="1381126"/>
                  </a:lnTo>
                  <a:lnTo>
                    <a:pt x="642519" y="1389381"/>
                  </a:lnTo>
                  <a:lnTo>
                    <a:pt x="647596" y="1397001"/>
                  </a:lnTo>
                  <a:lnTo>
                    <a:pt x="652673" y="1404621"/>
                  </a:lnTo>
                  <a:lnTo>
                    <a:pt x="657750" y="1411288"/>
                  </a:lnTo>
                  <a:lnTo>
                    <a:pt x="662826" y="1417956"/>
                  </a:lnTo>
                  <a:lnTo>
                    <a:pt x="668220" y="1424623"/>
                  </a:lnTo>
                  <a:lnTo>
                    <a:pt x="673614" y="1430656"/>
                  </a:lnTo>
                  <a:lnTo>
                    <a:pt x="678691" y="1436688"/>
                  </a:lnTo>
                  <a:lnTo>
                    <a:pt x="686941" y="1444626"/>
                  </a:lnTo>
                  <a:lnTo>
                    <a:pt x="694873" y="1451928"/>
                  </a:lnTo>
                  <a:lnTo>
                    <a:pt x="703123" y="1458913"/>
                  </a:lnTo>
                  <a:lnTo>
                    <a:pt x="711055" y="1464628"/>
                  </a:lnTo>
                  <a:lnTo>
                    <a:pt x="718987" y="1469708"/>
                  </a:lnTo>
                  <a:lnTo>
                    <a:pt x="726920" y="1474153"/>
                  </a:lnTo>
                  <a:lnTo>
                    <a:pt x="734535" y="1477963"/>
                  </a:lnTo>
                  <a:lnTo>
                    <a:pt x="742467" y="1480821"/>
                  </a:lnTo>
                  <a:lnTo>
                    <a:pt x="742467" y="1299528"/>
                  </a:lnTo>
                  <a:close/>
                  <a:moveTo>
                    <a:pt x="1682695" y="1264935"/>
                  </a:moveTo>
                  <a:lnTo>
                    <a:pt x="1686818" y="1291665"/>
                  </a:lnTo>
                  <a:lnTo>
                    <a:pt x="1731215" y="1291665"/>
                  </a:lnTo>
                  <a:lnTo>
                    <a:pt x="1726775" y="1264935"/>
                  </a:lnTo>
                  <a:lnTo>
                    <a:pt x="1682695" y="1264935"/>
                  </a:lnTo>
                  <a:close/>
                  <a:moveTo>
                    <a:pt x="1622442" y="1264617"/>
                  </a:moveTo>
                  <a:lnTo>
                    <a:pt x="1625613" y="1291347"/>
                  </a:lnTo>
                  <a:lnTo>
                    <a:pt x="1670327" y="1291665"/>
                  </a:lnTo>
                  <a:lnTo>
                    <a:pt x="1666205" y="1264617"/>
                  </a:lnTo>
                  <a:lnTo>
                    <a:pt x="1622442" y="1264617"/>
                  </a:lnTo>
                  <a:close/>
                  <a:moveTo>
                    <a:pt x="1561871" y="1264617"/>
                  </a:moveTo>
                  <a:lnTo>
                    <a:pt x="1564091" y="1291347"/>
                  </a:lnTo>
                  <a:lnTo>
                    <a:pt x="1608805" y="1291347"/>
                  </a:lnTo>
                  <a:lnTo>
                    <a:pt x="1605951" y="1264617"/>
                  </a:lnTo>
                  <a:lnTo>
                    <a:pt x="1561871" y="1264617"/>
                  </a:lnTo>
                  <a:close/>
                  <a:moveTo>
                    <a:pt x="1501618" y="1264298"/>
                  </a:moveTo>
                  <a:lnTo>
                    <a:pt x="1502886" y="1291029"/>
                  </a:lnTo>
                  <a:lnTo>
                    <a:pt x="1547284" y="1291029"/>
                  </a:lnTo>
                  <a:lnTo>
                    <a:pt x="1545381" y="1264298"/>
                  </a:lnTo>
                  <a:lnTo>
                    <a:pt x="1501618" y="1264298"/>
                  </a:lnTo>
                  <a:close/>
                  <a:moveTo>
                    <a:pt x="1441048" y="1263980"/>
                  </a:moveTo>
                  <a:lnTo>
                    <a:pt x="1441682" y="1290711"/>
                  </a:lnTo>
                  <a:lnTo>
                    <a:pt x="1486396" y="1291029"/>
                  </a:lnTo>
                  <a:lnTo>
                    <a:pt x="1485128" y="1264298"/>
                  </a:lnTo>
                  <a:lnTo>
                    <a:pt x="1441048" y="1263980"/>
                  </a:lnTo>
                  <a:close/>
                  <a:moveTo>
                    <a:pt x="1380794" y="1263980"/>
                  </a:moveTo>
                  <a:lnTo>
                    <a:pt x="1380477" y="1290711"/>
                  </a:lnTo>
                  <a:lnTo>
                    <a:pt x="1424874" y="1290711"/>
                  </a:lnTo>
                  <a:lnTo>
                    <a:pt x="1424557" y="1263980"/>
                  </a:lnTo>
                  <a:lnTo>
                    <a:pt x="1380794" y="1263980"/>
                  </a:lnTo>
                  <a:close/>
                  <a:moveTo>
                    <a:pt x="1320224" y="1263662"/>
                  </a:moveTo>
                  <a:lnTo>
                    <a:pt x="1319273" y="1290392"/>
                  </a:lnTo>
                  <a:lnTo>
                    <a:pt x="1363670" y="1290711"/>
                  </a:lnTo>
                  <a:lnTo>
                    <a:pt x="1363987" y="1263980"/>
                  </a:lnTo>
                  <a:lnTo>
                    <a:pt x="1320224" y="1263662"/>
                  </a:lnTo>
                  <a:close/>
                  <a:moveTo>
                    <a:pt x="1259654" y="1263662"/>
                  </a:moveTo>
                  <a:lnTo>
                    <a:pt x="1258068" y="1290392"/>
                  </a:lnTo>
                  <a:lnTo>
                    <a:pt x="1302465" y="1290392"/>
                  </a:lnTo>
                  <a:lnTo>
                    <a:pt x="1303416" y="1263662"/>
                  </a:lnTo>
                  <a:lnTo>
                    <a:pt x="1259654" y="1263662"/>
                  </a:lnTo>
                  <a:close/>
                  <a:moveTo>
                    <a:pt x="1199083" y="1263344"/>
                  </a:moveTo>
                  <a:lnTo>
                    <a:pt x="1196546" y="1290074"/>
                  </a:lnTo>
                  <a:lnTo>
                    <a:pt x="1241260" y="1290392"/>
                  </a:lnTo>
                  <a:lnTo>
                    <a:pt x="1243163" y="1263662"/>
                  </a:lnTo>
                  <a:lnTo>
                    <a:pt x="1199083" y="1263344"/>
                  </a:lnTo>
                  <a:close/>
                  <a:moveTo>
                    <a:pt x="1138830" y="1263344"/>
                  </a:moveTo>
                  <a:lnTo>
                    <a:pt x="1135659" y="1289756"/>
                  </a:lnTo>
                  <a:lnTo>
                    <a:pt x="1180056" y="1290074"/>
                  </a:lnTo>
                  <a:lnTo>
                    <a:pt x="1182593" y="1263344"/>
                  </a:lnTo>
                  <a:lnTo>
                    <a:pt x="1138830" y="1263344"/>
                  </a:lnTo>
                  <a:close/>
                  <a:moveTo>
                    <a:pt x="1078259" y="1263026"/>
                  </a:moveTo>
                  <a:lnTo>
                    <a:pt x="1074137" y="1289756"/>
                  </a:lnTo>
                  <a:lnTo>
                    <a:pt x="1118851" y="1289756"/>
                  </a:lnTo>
                  <a:lnTo>
                    <a:pt x="1122339" y="1263344"/>
                  </a:lnTo>
                  <a:lnTo>
                    <a:pt x="1078259" y="1263026"/>
                  </a:lnTo>
                  <a:close/>
                  <a:moveTo>
                    <a:pt x="1018006" y="1263026"/>
                  </a:moveTo>
                  <a:lnTo>
                    <a:pt x="1012615" y="1289438"/>
                  </a:lnTo>
                  <a:lnTo>
                    <a:pt x="1057329" y="1289756"/>
                  </a:lnTo>
                  <a:lnTo>
                    <a:pt x="1061769" y="1263026"/>
                  </a:lnTo>
                  <a:lnTo>
                    <a:pt x="1018006" y="1263026"/>
                  </a:lnTo>
                  <a:close/>
                  <a:moveTo>
                    <a:pt x="1676987" y="1227067"/>
                  </a:moveTo>
                  <a:lnTo>
                    <a:pt x="1681109" y="1253797"/>
                  </a:lnTo>
                  <a:lnTo>
                    <a:pt x="1724872" y="1254115"/>
                  </a:lnTo>
                  <a:lnTo>
                    <a:pt x="1719798" y="1227067"/>
                  </a:lnTo>
                  <a:lnTo>
                    <a:pt x="1676987" y="1227067"/>
                  </a:lnTo>
                  <a:close/>
                  <a:moveTo>
                    <a:pt x="1618002" y="1227067"/>
                  </a:moveTo>
                  <a:lnTo>
                    <a:pt x="1621173" y="1253797"/>
                  </a:lnTo>
                  <a:lnTo>
                    <a:pt x="1664619" y="1253797"/>
                  </a:lnTo>
                  <a:lnTo>
                    <a:pt x="1660813" y="1227067"/>
                  </a:lnTo>
                  <a:lnTo>
                    <a:pt x="1618002" y="1227067"/>
                  </a:lnTo>
                  <a:close/>
                  <a:moveTo>
                    <a:pt x="1558383" y="1226431"/>
                  </a:moveTo>
                  <a:lnTo>
                    <a:pt x="1560920" y="1253479"/>
                  </a:lnTo>
                  <a:lnTo>
                    <a:pt x="1604683" y="1253797"/>
                  </a:lnTo>
                  <a:lnTo>
                    <a:pt x="1601512" y="1226431"/>
                  </a:lnTo>
                  <a:lnTo>
                    <a:pt x="1558383" y="1226431"/>
                  </a:lnTo>
                  <a:close/>
                  <a:moveTo>
                    <a:pt x="1499398" y="1226431"/>
                  </a:moveTo>
                  <a:lnTo>
                    <a:pt x="1500984" y="1253479"/>
                  </a:lnTo>
                  <a:lnTo>
                    <a:pt x="1544430" y="1253479"/>
                  </a:lnTo>
                  <a:lnTo>
                    <a:pt x="1542210" y="1226431"/>
                  </a:lnTo>
                  <a:lnTo>
                    <a:pt x="1499398" y="1226431"/>
                  </a:lnTo>
                  <a:close/>
                  <a:moveTo>
                    <a:pt x="1439779" y="1226112"/>
                  </a:moveTo>
                  <a:lnTo>
                    <a:pt x="1440730" y="1253161"/>
                  </a:lnTo>
                  <a:lnTo>
                    <a:pt x="1484493" y="1253479"/>
                  </a:lnTo>
                  <a:lnTo>
                    <a:pt x="1483225" y="1226431"/>
                  </a:lnTo>
                  <a:lnTo>
                    <a:pt x="1439779" y="1226112"/>
                  </a:lnTo>
                  <a:close/>
                  <a:moveTo>
                    <a:pt x="1380794" y="1226112"/>
                  </a:moveTo>
                  <a:lnTo>
                    <a:pt x="1380794" y="1253161"/>
                  </a:lnTo>
                  <a:lnTo>
                    <a:pt x="1424240" y="1253161"/>
                  </a:lnTo>
                  <a:lnTo>
                    <a:pt x="1423606" y="1226112"/>
                  </a:lnTo>
                  <a:lnTo>
                    <a:pt x="1380794" y="1226112"/>
                  </a:lnTo>
                  <a:close/>
                  <a:moveTo>
                    <a:pt x="1321492" y="1226112"/>
                  </a:moveTo>
                  <a:lnTo>
                    <a:pt x="1320541" y="1252843"/>
                  </a:lnTo>
                  <a:lnTo>
                    <a:pt x="1364304" y="1253161"/>
                  </a:lnTo>
                  <a:lnTo>
                    <a:pt x="1364621" y="1226112"/>
                  </a:lnTo>
                  <a:lnTo>
                    <a:pt x="1321492" y="1226112"/>
                  </a:lnTo>
                  <a:close/>
                  <a:moveTo>
                    <a:pt x="1262190" y="1225794"/>
                  </a:moveTo>
                  <a:lnTo>
                    <a:pt x="1260605" y="1252843"/>
                  </a:lnTo>
                  <a:lnTo>
                    <a:pt x="1304051" y="1252843"/>
                  </a:lnTo>
                  <a:lnTo>
                    <a:pt x="1305319" y="1225794"/>
                  </a:lnTo>
                  <a:lnTo>
                    <a:pt x="1262190" y="1225794"/>
                  </a:lnTo>
                  <a:close/>
                  <a:moveTo>
                    <a:pt x="1203206" y="1225794"/>
                  </a:moveTo>
                  <a:lnTo>
                    <a:pt x="1200352" y="1252524"/>
                  </a:lnTo>
                  <a:lnTo>
                    <a:pt x="1244115" y="1252843"/>
                  </a:lnTo>
                  <a:lnTo>
                    <a:pt x="1246017" y="1225794"/>
                  </a:lnTo>
                  <a:lnTo>
                    <a:pt x="1203206" y="1225794"/>
                  </a:lnTo>
                  <a:close/>
                  <a:moveTo>
                    <a:pt x="1143904" y="1225476"/>
                  </a:moveTo>
                  <a:lnTo>
                    <a:pt x="1140415" y="1252524"/>
                  </a:lnTo>
                  <a:lnTo>
                    <a:pt x="1183861" y="1252524"/>
                  </a:lnTo>
                  <a:lnTo>
                    <a:pt x="1187032" y="1225794"/>
                  </a:lnTo>
                  <a:lnTo>
                    <a:pt x="1143904" y="1225476"/>
                  </a:lnTo>
                  <a:close/>
                  <a:moveTo>
                    <a:pt x="1084602" y="1225476"/>
                  </a:moveTo>
                  <a:lnTo>
                    <a:pt x="1080162" y="1252206"/>
                  </a:lnTo>
                  <a:lnTo>
                    <a:pt x="1123925" y="1252524"/>
                  </a:lnTo>
                  <a:lnTo>
                    <a:pt x="1127731" y="1225476"/>
                  </a:lnTo>
                  <a:lnTo>
                    <a:pt x="1084602" y="1225476"/>
                  </a:lnTo>
                  <a:close/>
                  <a:moveTo>
                    <a:pt x="1025300" y="1225476"/>
                  </a:moveTo>
                  <a:lnTo>
                    <a:pt x="1020226" y="1252206"/>
                  </a:lnTo>
                  <a:lnTo>
                    <a:pt x="1063672" y="1252206"/>
                  </a:lnTo>
                  <a:lnTo>
                    <a:pt x="1068429" y="1225476"/>
                  </a:lnTo>
                  <a:lnTo>
                    <a:pt x="1025300" y="1225476"/>
                  </a:lnTo>
                  <a:close/>
                  <a:moveTo>
                    <a:pt x="1671279" y="1188881"/>
                  </a:moveTo>
                  <a:lnTo>
                    <a:pt x="1675401" y="1216248"/>
                  </a:lnTo>
                  <a:lnTo>
                    <a:pt x="1718213" y="1216248"/>
                  </a:lnTo>
                  <a:lnTo>
                    <a:pt x="1713456" y="1188881"/>
                  </a:lnTo>
                  <a:lnTo>
                    <a:pt x="1671279" y="1188881"/>
                  </a:lnTo>
                  <a:close/>
                  <a:moveTo>
                    <a:pt x="1613245" y="1188881"/>
                  </a:moveTo>
                  <a:lnTo>
                    <a:pt x="1616416" y="1215929"/>
                  </a:lnTo>
                  <a:lnTo>
                    <a:pt x="1659228" y="1216248"/>
                  </a:lnTo>
                  <a:lnTo>
                    <a:pt x="1655422" y="1188881"/>
                  </a:lnTo>
                  <a:lnTo>
                    <a:pt x="1613245" y="1188881"/>
                  </a:lnTo>
                  <a:close/>
                  <a:moveTo>
                    <a:pt x="1555212" y="1188881"/>
                  </a:moveTo>
                  <a:lnTo>
                    <a:pt x="1557432" y="1215929"/>
                  </a:lnTo>
                  <a:lnTo>
                    <a:pt x="1600560" y="1215929"/>
                  </a:lnTo>
                  <a:lnTo>
                    <a:pt x="1597389" y="1188881"/>
                  </a:lnTo>
                  <a:lnTo>
                    <a:pt x="1555212" y="1188881"/>
                  </a:lnTo>
                  <a:close/>
                  <a:moveTo>
                    <a:pt x="1497178" y="1188881"/>
                  </a:moveTo>
                  <a:lnTo>
                    <a:pt x="1498764" y="1215929"/>
                  </a:lnTo>
                  <a:lnTo>
                    <a:pt x="1541575" y="1215929"/>
                  </a:lnTo>
                  <a:lnTo>
                    <a:pt x="1539356" y="1188881"/>
                  </a:lnTo>
                  <a:lnTo>
                    <a:pt x="1497178" y="1188881"/>
                  </a:lnTo>
                  <a:close/>
                  <a:moveTo>
                    <a:pt x="1438828" y="1188563"/>
                  </a:moveTo>
                  <a:lnTo>
                    <a:pt x="1439779" y="1215611"/>
                  </a:lnTo>
                  <a:lnTo>
                    <a:pt x="1482591" y="1215929"/>
                  </a:lnTo>
                  <a:lnTo>
                    <a:pt x="1481322" y="1188563"/>
                  </a:lnTo>
                  <a:lnTo>
                    <a:pt x="1438828" y="1188563"/>
                  </a:lnTo>
                  <a:close/>
                  <a:moveTo>
                    <a:pt x="1381111" y="1188563"/>
                  </a:moveTo>
                  <a:lnTo>
                    <a:pt x="1380794" y="1215611"/>
                  </a:lnTo>
                  <a:lnTo>
                    <a:pt x="1423606" y="1215611"/>
                  </a:lnTo>
                  <a:lnTo>
                    <a:pt x="1422972" y="1188563"/>
                  </a:lnTo>
                  <a:lnTo>
                    <a:pt x="1381111" y="1188563"/>
                  </a:lnTo>
                  <a:close/>
                  <a:moveTo>
                    <a:pt x="1322761" y="1188563"/>
                  </a:moveTo>
                  <a:lnTo>
                    <a:pt x="1321810" y="1215611"/>
                  </a:lnTo>
                  <a:lnTo>
                    <a:pt x="1364621" y="1215611"/>
                  </a:lnTo>
                  <a:lnTo>
                    <a:pt x="1365255" y="1188563"/>
                  </a:lnTo>
                  <a:lnTo>
                    <a:pt x="1322761" y="1188563"/>
                  </a:lnTo>
                  <a:close/>
                  <a:moveTo>
                    <a:pt x="1264727" y="1188563"/>
                  </a:moveTo>
                  <a:lnTo>
                    <a:pt x="1263142" y="1215293"/>
                  </a:lnTo>
                  <a:lnTo>
                    <a:pt x="1305636" y="1215293"/>
                  </a:lnTo>
                  <a:lnTo>
                    <a:pt x="1307222" y="1188563"/>
                  </a:lnTo>
                  <a:lnTo>
                    <a:pt x="1264727" y="1188563"/>
                  </a:lnTo>
                  <a:close/>
                  <a:moveTo>
                    <a:pt x="1206694" y="1188244"/>
                  </a:moveTo>
                  <a:lnTo>
                    <a:pt x="1204157" y="1215293"/>
                  </a:lnTo>
                  <a:lnTo>
                    <a:pt x="1246969" y="1215293"/>
                  </a:lnTo>
                  <a:lnTo>
                    <a:pt x="1248871" y="1188563"/>
                  </a:lnTo>
                  <a:lnTo>
                    <a:pt x="1206694" y="1188244"/>
                  </a:lnTo>
                  <a:close/>
                  <a:moveTo>
                    <a:pt x="1148661" y="1188244"/>
                  </a:moveTo>
                  <a:lnTo>
                    <a:pt x="1145172" y="1215293"/>
                  </a:lnTo>
                  <a:lnTo>
                    <a:pt x="1188301" y="1215293"/>
                  </a:lnTo>
                  <a:lnTo>
                    <a:pt x="1190838" y="1188244"/>
                  </a:lnTo>
                  <a:lnTo>
                    <a:pt x="1148661" y="1188244"/>
                  </a:lnTo>
                  <a:close/>
                  <a:moveTo>
                    <a:pt x="1090627" y="1188244"/>
                  </a:moveTo>
                  <a:lnTo>
                    <a:pt x="1086505" y="1214975"/>
                  </a:lnTo>
                  <a:lnTo>
                    <a:pt x="1128999" y="1214975"/>
                  </a:lnTo>
                  <a:lnTo>
                    <a:pt x="1132805" y="1188244"/>
                  </a:lnTo>
                  <a:lnTo>
                    <a:pt x="1090627" y="1188244"/>
                  </a:lnTo>
                  <a:close/>
                  <a:moveTo>
                    <a:pt x="1032594" y="1187926"/>
                  </a:moveTo>
                  <a:lnTo>
                    <a:pt x="1027203" y="1214975"/>
                  </a:lnTo>
                  <a:lnTo>
                    <a:pt x="1070331" y="1214975"/>
                  </a:lnTo>
                  <a:lnTo>
                    <a:pt x="1074771" y="1188244"/>
                  </a:lnTo>
                  <a:lnTo>
                    <a:pt x="1032594" y="1187926"/>
                  </a:lnTo>
                  <a:close/>
                  <a:moveTo>
                    <a:pt x="1740728" y="1132875"/>
                  </a:moveTo>
                  <a:lnTo>
                    <a:pt x="1737874" y="1133193"/>
                  </a:lnTo>
                  <a:lnTo>
                    <a:pt x="1735337" y="1133829"/>
                  </a:lnTo>
                  <a:lnTo>
                    <a:pt x="1733117" y="1134784"/>
                  </a:lnTo>
                  <a:lnTo>
                    <a:pt x="1731532" y="1136057"/>
                  </a:lnTo>
                  <a:lnTo>
                    <a:pt x="1730263" y="1137648"/>
                  </a:lnTo>
                  <a:lnTo>
                    <a:pt x="1729312" y="1139875"/>
                  </a:lnTo>
                  <a:lnTo>
                    <a:pt x="1728995" y="1142103"/>
                  </a:lnTo>
                  <a:lnTo>
                    <a:pt x="1728995" y="1144330"/>
                  </a:lnTo>
                  <a:lnTo>
                    <a:pt x="1730263" y="1151649"/>
                  </a:lnTo>
                  <a:lnTo>
                    <a:pt x="1731215" y="1153877"/>
                  </a:lnTo>
                  <a:lnTo>
                    <a:pt x="1732166" y="1156104"/>
                  </a:lnTo>
                  <a:lnTo>
                    <a:pt x="1734069" y="1158332"/>
                  </a:lnTo>
                  <a:lnTo>
                    <a:pt x="1735971" y="1159923"/>
                  </a:lnTo>
                  <a:lnTo>
                    <a:pt x="1738508" y="1161514"/>
                  </a:lnTo>
                  <a:lnTo>
                    <a:pt x="1741045" y="1162469"/>
                  </a:lnTo>
                  <a:lnTo>
                    <a:pt x="1743582" y="1163105"/>
                  </a:lnTo>
                  <a:lnTo>
                    <a:pt x="1746437" y="1163423"/>
                  </a:lnTo>
                  <a:lnTo>
                    <a:pt x="1772123" y="1163423"/>
                  </a:lnTo>
                  <a:lnTo>
                    <a:pt x="1775295" y="1163105"/>
                  </a:lnTo>
                  <a:lnTo>
                    <a:pt x="1777832" y="1162469"/>
                  </a:lnTo>
                  <a:lnTo>
                    <a:pt x="1779734" y="1161514"/>
                  </a:lnTo>
                  <a:lnTo>
                    <a:pt x="1781637" y="1159923"/>
                  </a:lnTo>
                  <a:lnTo>
                    <a:pt x="1782906" y="1158332"/>
                  </a:lnTo>
                  <a:lnTo>
                    <a:pt x="1783857" y="1156104"/>
                  </a:lnTo>
                  <a:lnTo>
                    <a:pt x="1784174" y="1154195"/>
                  </a:lnTo>
                  <a:lnTo>
                    <a:pt x="1783857" y="1151968"/>
                  </a:lnTo>
                  <a:lnTo>
                    <a:pt x="1782271" y="1144330"/>
                  </a:lnTo>
                  <a:lnTo>
                    <a:pt x="1781637" y="1142103"/>
                  </a:lnTo>
                  <a:lnTo>
                    <a:pt x="1780369" y="1139875"/>
                  </a:lnTo>
                  <a:lnTo>
                    <a:pt x="1778783" y="1137648"/>
                  </a:lnTo>
                  <a:lnTo>
                    <a:pt x="1776563" y="1136057"/>
                  </a:lnTo>
                  <a:lnTo>
                    <a:pt x="1774343" y="1134784"/>
                  </a:lnTo>
                  <a:lnTo>
                    <a:pt x="1771489" y="1133829"/>
                  </a:lnTo>
                  <a:lnTo>
                    <a:pt x="1768635" y="1133193"/>
                  </a:lnTo>
                  <a:lnTo>
                    <a:pt x="1766098" y="1132875"/>
                  </a:lnTo>
                  <a:lnTo>
                    <a:pt x="1740728" y="1132875"/>
                  </a:lnTo>
                  <a:close/>
                  <a:moveTo>
                    <a:pt x="1664619" y="1132875"/>
                  </a:moveTo>
                  <a:lnTo>
                    <a:pt x="1661765" y="1133193"/>
                  </a:lnTo>
                  <a:lnTo>
                    <a:pt x="1659545" y="1133829"/>
                  </a:lnTo>
                  <a:lnTo>
                    <a:pt x="1657325" y="1134784"/>
                  </a:lnTo>
                  <a:lnTo>
                    <a:pt x="1655422" y="1136057"/>
                  </a:lnTo>
                  <a:lnTo>
                    <a:pt x="1654154" y="1137648"/>
                  </a:lnTo>
                  <a:lnTo>
                    <a:pt x="1653203" y="1139875"/>
                  </a:lnTo>
                  <a:lnTo>
                    <a:pt x="1652568" y="1142103"/>
                  </a:lnTo>
                  <a:lnTo>
                    <a:pt x="1652568" y="1144330"/>
                  </a:lnTo>
                  <a:lnTo>
                    <a:pt x="1653837" y="1151649"/>
                  </a:lnTo>
                  <a:lnTo>
                    <a:pt x="1654471" y="1153877"/>
                  </a:lnTo>
                  <a:lnTo>
                    <a:pt x="1655422" y="1156104"/>
                  </a:lnTo>
                  <a:lnTo>
                    <a:pt x="1657008" y="1158332"/>
                  </a:lnTo>
                  <a:lnTo>
                    <a:pt x="1658911" y="1159923"/>
                  </a:lnTo>
                  <a:lnTo>
                    <a:pt x="1661131" y="1161196"/>
                  </a:lnTo>
                  <a:lnTo>
                    <a:pt x="1663668" y="1162469"/>
                  </a:lnTo>
                  <a:lnTo>
                    <a:pt x="1666205" y="1163105"/>
                  </a:lnTo>
                  <a:lnTo>
                    <a:pt x="1669376" y="1163105"/>
                  </a:lnTo>
                  <a:lnTo>
                    <a:pt x="1695063" y="1163423"/>
                  </a:lnTo>
                  <a:lnTo>
                    <a:pt x="1697917" y="1163105"/>
                  </a:lnTo>
                  <a:lnTo>
                    <a:pt x="1700137" y="1162469"/>
                  </a:lnTo>
                  <a:lnTo>
                    <a:pt x="1702357" y="1161514"/>
                  </a:lnTo>
                  <a:lnTo>
                    <a:pt x="1704576" y="1159923"/>
                  </a:lnTo>
                  <a:lnTo>
                    <a:pt x="1705845" y="1158332"/>
                  </a:lnTo>
                  <a:lnTo>
                    <a:pt x="1706796" y="1156104"/>
                  </a:lnTo>
                  <a:lnTo>
                    <a:pt x="1707430" y="1153877"/>
                  </a:lnTo>
                  <a:lnTo>
                    <a:pt x="1707113" y="1151649"/>
                  </a:lnTo>
                  <a:lnTo>
                    <a:pt x="1705845" y="1144330"/>
                  </a:lnTo>
                  <a:lnTo>
                    <a:pt x="1705211" y="1142103"/>
                  </a:lnTo>
                  <a:lnTo>
                    <a:pt x="1704259" y="1139875"/>
                  </a:lnTo>
                  <a:lnTo>
                    <a:pt x="1702357" y="1137648"/>
                  </a:lnTo>
                  <a:lnTo>
                    <a:pt x="1700137" y="1136057"/>
                  </a:lnTo>
                  <a:lnTo>
                    <a:pt x="1697917" y="1134784"/>
                  </a:lnTo>
                  <a:lnTo>
                    <a:pt x="1695697" y="1133829"/>
                  </a:lnTo>
                  <a:lnTo>
                    <a:pt x="1692843" y="1133193"/>
                  </a:lnTo>
                  <a:lnTo>
                    <a:pt x="1689989" y="1132875"/>
                  </a:lnTo>
                  <a:lnTo>
                    <a:pt x="1664619" y="1132875"/>
                  </a:lnTo>
                  <a:close/>
                  <a:moveTo>
                    <a:pt x="1586924" y="1132875"/>
                  </a:moveTo>
                  <a:lnTo>
                    <a:pt x="1584704" y="1133511"/>
                  </a:lnTo>
                  <a:lnTo>
                    <a:pt x="1582167" y="1134784"/>
                  </a:lnTo>
                  <a:lnTo>
                    <a:pt x="1580264" y="1136057"/>
                  </a:lnTo>
                  <a:lnTo>
                    <a:pt x="1578679" y="1137648"/>
                  </a:lnTo>
                  <a:lnTo>
                    <a:pt x="1577727" y="1139875"/>
                  </a:lnTo>
                  <a:lnTo>
                    <a:pt x="1577093" y="1142103"/>
                  </a:lnTo>
                  <a:lnTo>
                    <a:pt x="1577093" y="1144330"/>
                  </a:lnTo>
                  <a:lnTo>
                    <a:pt x="1578044" y="1151649"/>
                  </a:lnTo>
                  <a:lnTo>
                    <a:pt x="1578362" y="1153877"/>
                  </a:lnTo>
                  <a:lnTo>
                    <a:pt x="1579313" y="1156104"/>
                  </a:lnTo>
                  <a:lnTo>
                    <a:pt x="1580899" y="1158332"/>
                  </a:lnTo>
                  <a:lnTo>
                    <a:pt x="1583118" y="1159923"/>
                  </a:lnTo>
                  <a:lnTo>
                    <a:pt x="1585338" y="1161196"/>
                  </a:lnTo>
                  <a:lnTo>
                    <a:pt x="1587558" y="1162151"/>
                  </a:lnTo>
                  <a:lnTo>
                    <a:pt x="1590412" y="1162787"/>
                  </a:lnTo>
                  <a:lnTo>
                    <a:pt x="1593266" y="1163105"/>
                  </a:lnTo>
                  <a:lnTo>
                    <a:pt x="1618953" y="1163105"/>
                  </a:lnTo>
                  <a:lnTo>
                    <a:pt x="1621807" y="1163105"/>
                  </a:lnTo>
                  <a:lnTo>
                    <a:pt x="1624344" y="1162469"/>
                  </a:lnTo>
                  <a:lnTo>
                    <a:pt x="1626564" y="1161196"/>
                  </a:lnTo>
                  <a:lnTo>
                    <a:pt x="1628467" y="1159923"/>
                  </a:lnTo>
                  <a:lnTo>
                    <a:pt x="1629735" y="1158332"/>
                  </a:lnTo>
                  <a:lnTo>
                    <a:pt x="1631004" y="1156104"/>
                  </a:lnTo>
                  <a:lnTo>
                    <a:pt x="1631321" y="1153877"/>
                  </a:lnTo>
                  <a:lnTo>
                    <a:pt x="1631321" y="1151649"/>
                  </a:lnTo>
                  <a:lnTo>
                    <a:pt x="1630370" y="1144330"/>
                  </a:lnTo>
                  <a:lnTo>
                    <a:pt x="1629735" y="1142103"/>
                  </a:lnTo>
                  <a:lnTo>
                    <a:pt x="1628784" y="1139875"/>
                  </a:lnTo>
                  <a:lnTo>
                    <a:pt x="1627198" y="1137648"/>
                  </a:lnTo>
                  <a:lnTo>
                    <a:pt x="1625296" y="1136057"/>
                  </a:lnTo>
                  <a:lnTo>
                    <a:pt x="1623076" y="1134784"/>
                  </a:lnTo>
                  <a:lnTo>
                    <a:pt x="1620856" y="1133829"/>
                  </a:lnTo>
                  <a:lnTo>
                    <a:pt x="1618002" y="1132875"/>
                  </a:lnTo>
                  <a:lnTo>
                    <a:pt x="1615148" y="1132875"/>
                  </a:lnTo>
                  <a:lnTo>
                    <a:pt x="1589778" y="1132875"/>
                  </a:lnTo>
                  <a:lnTo>
                    <a:pt x="1586924" y="1132875"/>
                  </a:lnTo>
                  <a:close/>
                  <a:moveTo>
                    <a:pt x="1510815" y="1132875"/>
                  </a:moveTo>
                  <a:lnTo>
                    <a:pt x="1508278" y="1133511"/>
                  </a:lnTo>
                  <a:lnTo>
                    <a:pt x="1506058" y="1134784"/>
                  </a:lnTo>
                  <a:lnTo>
                    <a:pt x="1504155" y="1136057"/>
                  </a:lnTo>
                  <a:lnTo>
                    <a:pt x="1502569" y="1137648"/>
                  </a:lnTo>
                  <a:lnTo>
                    <a:pt x="1501618" y="1139875"/>
                  </a:lnTo>
                  <a:lnTo>
                    <a:pt x="1500984" y="1142103"/>
                  </a:lnTo>
                  <a:lnTo>
                    <a:pt x="1500667" y="1144330"/>
                  </a:lnTo>
                  <a:lnTo>
                    <a:pt x="1501301" y="1151649"/>
                  </a:lnTo>
                  <a:lnTo>
                    <a:pt x="1501618" y="1153877"/>
                  </a:lnTo>
                  <a:lnTo>
                    <a:pt x="1502569" y="1156104"/>
                  </a:lnTo>
                  <a:lnTo>
                    <a:pt x="1503838" y="1158332"/>
                  </a:lnTo>
                  <a:lnTo>
                    <a:pt x="1505741" y="1159923"/>
                  </a:lnTo>
                  <a:lnTo>
                    <a:pt x="1507960" y="1161196"/>
                  </a:lnTo>
                  <a:lnTo>
                    <a:pt x="1510180" y="1162151"/>
                  </a:lnTo>
                  <a:lnTo>
                    <a:pt x="1512717" y="1162787"/>
                  </a:lnTo>
                  <a:lnTo>
                    <a:pt x="1515888" y="1163105"/>
                  </a:lnTo>
                  <a:lnTo>
                    <a:pt x="1541575" y="1163105"/>
                  </a:lnTo>
                  <a:lnTo>
                    <a:pt x="1544430" y="1162787"/>
                  </a:lnTo>
                  <a:lnTo>
                    <a:pt x="1546966" y="1162151"/>
                  </a:lnTo>
                  <a:lnTo>
                    <a:pt x="1549503" y="1161196"/>
                  </a:lnTo>
                  <a:lnTo>
                    <a:pt x="1551406" y="1159923"/>
                  </a:lnTo>
                  <a:lnTo>
                    <a:pt x="1552992" y="1158332"/>
                  </a:lnTo>
                  <a:lnTo>
                    <a:pt x="1553943" y="1156104"/>
                  </a:lnTo>
                  <a:lnTo>
                    <a:pt x="1554577" y="1153877"/>
                  </a:lnTo>
                  <a:lnTo>
                    <a:pt x="1554577" y="1151649"/>
                  </a:lnTo>
                  <a:lnTo>
                    <a:pt x="1553943" y="1144330"/>
                  </a:lnTo>
                  <a:lnTo>
                    <a:pt x="1553626" y="1142103"/>
                  </a:lnTo>
                  <a:lnTo>
                    <a:pt x="1552675" y="1139875"/>
                  </a:lnTo>
                  <a:lnTo>
                    <a:pt x="1551089" y="1137648"/>
                  </a:lnTo>
                  <a:lnTo>
                    <a:pt x="1549186" y="1136057"/>
                  </a:lnTo>
                  <a:lnTo>
                    <a:pt x="1546966" y="1134784"/>
                  </a:lnTo>
                  <a:lnTo>
                    <a:pt x="1544430" y="1133511"/>
                  </a:lnTo>
                  <a:lnTo>
                    <a:pt x="1541893" y="1132875"/>
                  </a:lnTo>
                  <a:lnTo>
                    <a:pt x="1539038" y="1132875"/>
                  </a:lnTo>
                  <a:lnTo>
                    <a:pt x="1513986" y="1132875"/>
                  </a:lnTo>
                  <a:lnTo>
                    <a:pt x="1510815" y="1132875"/>
                  </a:lnTo>
                  <a:close/>
                  <a:moveTo>
                    <a:pt x="981854" y="1117600"/>
                  </a:moveTo>
                  <a:lnTo>
                    <a:pt x="1765464" y="1117600"/>
                  </a:lnTo>
                  <a:lnTo>
                    <a:pt x="1769904" y="1117918"/>
                  </a:lnTo>
                  <a:lnTo>
                    <a:pt x="1774978" y="1118236"/>
                  </a:lnTo>
                  <a:lnTo>
                    <a:pt x="1779417" y="1119191"/>
                  </a:lnTo>
                  <a:lnTo>
                    <a:pt x="1783857" y="1120464"/>
                  </a:lnTo>
                  <a:lnTo>
                    <a:pt x="1787980" y="1122373"/>
                  </a:lnTo>
                  <a:lnTo>
                    <a:pt x="1792736" y="1124283"/>
                  </a:lnTo>
                  <a:lnTo>
                    <a:pt x="1796542" y="1126510"/>
                  </a:lnTo>
                  <a:lnTo>
                    <a:pt x="1800347" y="1129056"/>
                  </a:lnTo>
                  <a:lnTo>
                    <a:pt x="1803836" y="1131602"/>
                  </a:lnTo>
                  <a:lnTo>
                    <a:pt x="1807007" y="1134466"/>
                  </a:lnTo>
                  <a:lnTo>
                    <a:pt x="1810495" y="1137648"/>
                  </a:lnTo>
                  <a:lnTo>
                    <a:pt x="1813032" y="1141148"/>
                  </a:lnTo>
                  <a:lnTo>
                    <a:pt x="1815252" y="1144649"/>
                  </a:lnTo>
                  <a:lnTo>
                    <a:pt x="1817155" y="1148149"/>
                  </a:lnTo>
                  <a:lnTo>
                    <a:pt x="1818740" y="1151649"/>
                  </a:lnTo>
                  <a:lnTo>
                    <a:pt x="1820009" y="1155468"/>
                  </a:lnTo>
                  <a:lnTo>
                    <a:pt x="1903095" y="1502007"/>
                  </a:lnTo>
                  <a:lnTo>
                    <a:pt x="1903412" y="1506144"/>
                  </a:lnTo>
                  <a:lnTo>
                    <a:pt x="1903412" y="1509963"/>
                  </a:lnTo>
                  <a:lnTo>
                    <a:pt x="1903095" y="1513463"/>
                  </a:lnTo>
                  <a:lnTo>
                    <a:pt x="1901827" y="1516963"/>
                  </a:lnTo>
                  <a:lnTo>
                    <a:pt x="1900241" y="1520146"/>
                  </a:lnTo>
                  <a:lnTo>
                    <a:pt x="1898338" y="1523646"/>
                  </a:lnTo>
                  <a:lnTo>
                    <a:pt x="1895801" y="1526510"/>
                  </a:lnTo>
                  <a:lnTo>
                    <a:pt x="1892313" y="1529056"/>
                  </a:lnTo>
                  <a:lnTo>
                    <a:pt x="1889142" y="1531283"/>
                  </a:lnTo>
                  <a:lnTo>
                    <a:pt x="1885336" y="1533511"/>
                  </a:lnTo>
                  <a:lnTo>
                    <a:pt x="1881214" y="1535420"/>
                  </a:lnTo>
                  <a:lnTo>
                    <a:pt x="1876774" y="1537011"/>
                  </a:lnTo>
                  <a:lnTo>
                    <a:pt x="1871700" y="1538284"/>
                  </a:lnTo>
                  <a:lnTo>
                    <a:pt x="1866626" y="1538920"/>
                  </a:lnTo>
                  <a:lnTo>
                    <a:pt x="1861235" y="1539557"/>
                  </a:lnTo>
                  <a:lnTo>
                    <a:pt x="1855210" y="1539875"/>
                  </a:lnTo>
                  <a:lnTo>
                    <a:pt x="884498" y="1539875"/>
                  </a:lnTo>
                  <a:lnTo>
                    <a:pt x="878789" y="1539557"/>
                  </a:lnTo>
                  <a:lnTo>
                    <a:pt x="873081" y="1538920"/>
                  </a:lnTo>
                  <a:lnTo>
                    <a:pt x="868007" y="1537966"/>
                  </a:lnTo>
                  <a:lnTo>
                    <a:pt x="863250" y="1536693"/>
                  </a:lnTo>
                  <a:lnTo>
                    <a:pt x="858811" y="1535102"/>
                  </a:lnTo>
                  <a:lnTo>
                    <a:pt x="854371" y="1533193"/>
                  </a:lnTo>
                  <a:lnTo>
                    <a:pt x="850566" y="1531283"/>
                  </a:lnTo>
                  <a:lnTo>
                    <a:pt x="847394" y="1528737"/>
                  </a:lnTo>
                  <a:lnTo>
                    <a:pt x="844223" y="1526192"/>
                  </a:lnTo>
                  <a:lnTo>
                    <a:pt x="842003" y="1523010"/>
                  </a:lnTo>
                  <a:lnTo>
                    <a:pt x="839466" y="1519827"/>
                  </a:lnTo>
                  <a:lnTo>
                    <a:pt x="837881" y="1516645"/>
                  </a:lnTo>
                  <a:lnTo>
                    <a:pt x="836929" y="1513463"/>
                  </a:lnTo>
                  <a:lnTo>
                    <a:pt x="836612" y="1509963"/>
                  </a:lnTo>
                  <a:lnTo>
                    <a:pt x="836612" y="1506144"/>
                  </a:lnTo>
                  <a:lnTo>
                    <a:pt x="837246" y="1502007"/>
                  </a:lnTo>
                  <a:lnTo>
                    <a:pt x="926675" y="1154832"/>
                  </a:lnTo>
                  <a:lnTo>
                    <a:pt x="927943" y="1151331"/>
                  </a:lnTo>
                  <a:lnTo>
                    <a:pt x="929529" y="1147513"/>
                  </a:lnTo>
                  <a:lnTo>
                    <a:pt x="931432" y="1144012"/>
                  </a:lnTo>
                  <a:lnTo>
                    <a:pt x="933969" y="1140830"/>
                  </a:lnTo>
                  <a:lnTo>
                    <a:pt x="936823" y="1137011"/>
                  </a:lnTo>
                  <a:lnTo>
                    <a:pt x="939677" y="1134147"/>
                  </a:lnTo>
                  <a:lnTo>
                    <a:pt x="943165" y="1131283"/>
                  </a:lnTo>
                  <a:lnTo>
                    <a:pt x="946971" y="1128738"/>
                  </a:lnTo>
                  <a:lnTo>
                    <a:pt x="950776" y="1126192"/>
                  </a:lnTo>
                  <a:lnTo>
                    <a:pt x="954582" y="1124283"/>
                  </a:lnTo>
                  <a:lnTo>
                    <a:pt x="959021" y="1122373"/>
                  </a:lnTo>
                  <a:lnTo>
                    <a:pt x="963461" y="1120464"/>
                  </a:lnTo>
                  <a:lnTo>
                    <a:pt x="967901" y="1119191"/>
                  </a:lnTo>
                  <a:lnTo>
                    <a:pt x="972341" y="1118236"/>
                  </a:lnTo>
                  <a:lnTo>
                    <a:pt x="977097" y="1117918"/>
                  </a:lnTo>
                  <a:lnTo>
                    <a:pt x="981854" y="1117600"/>
                  </a:lnTo>
                  <a:close/>
                  <a:moveTo>
                    <a:pt x="268430" y="1104583"/>
                  </a:moveTo>
                  <a:lnTo>
                    <a:pt x="254469" y="1109980"/>
                  </a:lnTo>
                  <a:lnTo>
                    <a:pt x="240826" y="1115695"/>
                  </a:lnTo>
                  <a:lnTo>
                    <a:pt x="227500" y="1121410"/>
                  </a:lnTo>
                  <a:lnTo>
                    <a:pt x="214808" y="1127443"/>
                  </a:lnTo>
                  <a:lnTo>
                    <a:pt x="202433" y="1133158"/>
                  </a:lnTo>
                  <a:lnTo>
                    <a:pt x="190693" y="1139190"/>
                  </a:lnTo>
                  <a:lnTo>
                    <a:pt x="178954" y="1145858"/>
                  </a:lnTo>
                  <a:lnTo>
                    <a:pt x="168483" y="1151890"/>
                  </a:lnTo>
                  <a:lnTo>
                    <a:pt x="178954" y="1168718"/>
                  </a:lnTo>
                  <a:lnTo>
                    <a:pt x="190376" y="1185228"/>
                  </a:lnTo>
                  <a:lnTo>
                    <a:pt x="202433" y="1201420"/>
                  </a:lnTo>
                  <a:lnTo>
                    <a:pt x="214490" y="1217295"/>
                  </a:lnTo>
                  <a:lnTo>
                    <a:pt x="227182" y="1232535"/>
                  </a:lnTo>
                  <a:lnTo>
                    <a:pt x="240191" y="1247775"/>
                  </a:lnTo>
                  <a:lnTo>
                    <a:pt x="253835" y="1262380"/>
                  </a:lnTo>
                  <a:lnTo>
                    <a:pt x="267479" y="1276668"/>
                  </a:lnTo>
                  <a:lnTo>
                    <a:pt x="283026" y="1291590"/>
                  </a:lnTo>
                  <a:lnTo>
                    <a:pt x="299208" y="1306195"/>
                  </a:lnTo>
                  <a:lnTo>
                    <a:pt x="313486" y="1301750"/>
                  </a:lnTo>
                  <a:lnTo>
                    <a:pt x="327764" y="1297623"/>
                  </a:lnTo>
                  <a:lnTo>
                    <a:pt x="357590" y="1289368"/>
                  </a:lnTo>
                  <a:lnTo>
                    <a:pt x="350609" y="1278890"/>
                  </a:lnTo>
                  <a:lnTo>
                    <a:pt x="344264" y="1268413"/>
                  </a:lnTo>
                  <a:lnTo>
                    <a:pt x="337600" y="1257618"/>
                  </a:lnTo>
                  <a:lnTo>
                    <a:pt x="331572" y="1246823"/>
                  </a:lnTo>
                  <a:lnTo>
                    <a:pt x="325543" y="1235710"/>
                  </a:lnTo>
                  <a:lnTo>
                    <a:pt x="319515" y="1224280"/>
                  </a:lnTo>
                  <a:lnTo>
                    <a:pt x="313803" y="1213168"/>
                  </a:lnTo>
                  <a:lnTo>
                    <a:pt x="308409" y="1201738"/>
                  </a:lnTo>
                  <a:lnTo>
                    <a:pt x="302381" y="1189990"/>
                  </a:lnTo>
                  <a:lnTo>
                    <a:pt x="297304" y="1178243"/>
                  </a:lnTo>
                  <a:lnTo>
                    <a:pt x="287151" y="1154113"/>
                  </a:lnTo>
                  <a:lnTo>
                    <a:pt x="277315" y="1129665"/>
                  </a:lnTo>
                  <a:lnTo>
                    <a:pt x="268430" y="1104583"/>
                  </a:lnTo>
                  <a:close/>
                  <a:moveTo>
                    <a:pt x="469277" y="1050290"/>
                  </a:moveTo>
                  <a:lnTo>
                    <a:pt x="441990" y="1055688"/>
                  </a:lnTo>
                  <a:lnTo>
                    <a:pt x="415337" y="1061403"/>
                  </a:lnTo>
                  <a:lnTo>
                    <a:pt x="389319" y="1067118"/>
                  </a:lnTo>
                  <a:lnTo>
                    <a:pt x="364253" y="1073785"/>
                  </a:lnTo>
                  <a:lnTo>
                    <a:pt x="343946" y="1079500"/>
                  </a:lnTo>
                  <a:lnTo>
                    <a:pt x="324274" y="1085215"/>
                  </a:lnTo>
                  <a:lnTo>
                    <a:pt x="328716" y="1098550"/>
                  </a:lnTo>
                  <a:lnTo>
                    <a:pt x="333476" y="1111568"/>
                  </a:lnTo>
                  <a:lnTo>
                    <a:pt x="338235" y="1124585"/>
                  </a:lnTo>
                  <a:lnTo>
                    <a:pt x="343629" y="1136968"/>
                  </a:lnTo>
                  <a:lnTo>
                    <a:pt x="349023" y="1149668"/>
                  </a:lnTo>
                  <a:lnTo>
                    <a:pt x="354417" y="1162050"/>
                  </a:lnTo>
                  <a:lnTo>
                    <a:pt x="360446" y="1174115"/>
                  </a:lnTo>
                  <a:lnTo>
                    <a:pt x="366157" y="1186180"/>
                  </a:lnTo>
                  <a:lnTo>
                    <a:pt x="371868" y="1197928"/>
                  </a:lnTo>
                  <a:lnTo>
                    <a:pt x="378531" y="1209358"/>
                  </a:lnTo>
                  <a:lnTo>
                    <a:pt x="384560" y="1220788"/>
                  </a:lnTo>
                  <a:lnTo>
                    <a:pt x="391223" y="1232218"/>
                  </a:lnTo>
                  <a:lnTo>
                    <a:pt x="397886" y="1243013"/>
                  </a:lnTo>
                  <a:lnTo>
                    <a:pt x="404549" y="1254125"/>
                  </a:lnTo>
                  <a:lnTo>
                    <a:pt x="411530" y="1264603"/>
                  </a:lnTo>
                  <a:lnTo>
                    <a:pt x="418510" y="1275080"/>
                  </a:lnTo>
                  <a:lnTo>
                    <a:pt x="442942" y="1270318"/>
                  </a:lnTo>
                  <a:lnTo>
                    <a:pt x="467373" y="1265873"/>
                  </a:lnTo>
                  <a:lnTo>
                    <a:pt x="492440" y="1261428"/>
                  </a:lnTo>
                  <a:lnTo>
                    <a:pt x="518140" y="1257618"/>
                  </a:lnTo>
                  <a:lnTo>
                    <a:pt x="510525" y="1234123"/>
                  </a:lnTo>
                  <a:lnTo>
                    <a:pt x="503545" y="1209993"/>
                  </a:lnTo>
                  <a:lnTo>
                    <a:pt x="496882" y="1184910"/>
                  </a:lnTo>
                  <a:lnTo>
                    <a:pt x="490219" y="1159193"/>
                  </a:lnTo>
                  <a:lnTo>
                    <a:pt x="484507" y="1132840"/>
                  </a:lnTo>
                  <a:lnTo>
                    <a:pt x="479113" y="1106170"/>
                  </a:lnTo>
                  <a:lnTo>
                    <a:pt x="473719" y="1078548"/>
                  </a:lnTo>
                  <a:lnTo>
                    <a:pt x="469277" y="1050290"/>
                  </a:lnTo>
                  <a:close/>
                  <a:moveTo>
                    <a:pt x="742467" y="1024890"/>
                  </a:moveTo>
                  <a:lnTo>
                    <a:pt x="714228" y="1025525"/>
                  </a:lnTo>
                  <a:lnTo>
                    <a:pt x="686623" y="1026478"/>
                  </a:lnTo>
                  <a:lnTo>
                    <a:pt x="659019" y="1028065"/>
                  </a:lnTo>
                  <a:lnTo>
                    <a:pt x="631731" y="1029653"/>
                  </a:lnTo>
                  <a:lnTo>
                    <a:pt x="605396" y="1031875"/>
                  </a:lnTo>
                  <a:lnTo>
                    <a:pt x="578743" y="1034733"/>
                  </a:lnTo>
                  <a:lnTo>
                    <a:pt x="553043" y="1037908"/>
                  </a:lnTo>
                  <a:lnTo>
                    <a:pt x="527025" y="1041083"/>
                  </a:lnTo>
                  <a:lnTo>
                    <a:pt x="530515" y="1059498"/>
                  </a:lnTo>
                  <a:lnTo>
                    <a:pt x="533688" y="1077595"/>
                  </a:lnTo>
                  <a:lnTo>
                    <a:pt x="536861" y="1095375"/>
                  </a:lnTo>
                  <a:lnTo>
                    <a:pt x="540351" y="1112838"/>
                  </a:lnTo>
                  <a:lnTo>
                    <a:pt x="543841" y="1130300"/>
                  </a:lnTo>
                  <a:lnTo>
                    <a:pt x="547966" y="1147128"/>
                  </a:lnTo>
                  <a:lnTo>
                    <a:pt x="552091" y="1163638"/>
                  </a:lnTo>
                  <a:lnTo>
                    <a:pt x="556216" y="1180148"/>
                  </a:lnTo>
                  <a:lnTo>
                    <a:pt x="561292" y="1198245"/>
                  </a:lnTo>
                  <a:lnTo>
                    <a:pt x="566686" y="1216025"/>
                  </a:lnTo>
                  <a:lnTo>
                    <a:pt x="572080" y="1233488"/>
                  </a:lnTo>
                  <a:lnTo>
                    <a:pt x="577792" y="1250315"/>
                  </a:lnTo>
                  <a:lnTo>
                    <a:pt x="597464" y="1248410"/>
                  </a:lnTo>
                  <a:lnTo>
                    <a:pt x="617771" y="1246823"/>
                  </a:lnTo>
                  <a:lnTo>
                    <a:pt x="638077" y="1245235"/>
                  </a:lnTo>
                  <a:lnTo>
                    <a:pt x="658701" y="1243648"/>
                  </a:lnTo>
                  <a:lnTo>
                    <a:pt x="679326" y="1242378"/>
                  </a:lnTo>
                  <a:lnTo>
                    <a:pt x="699950" y="1241425"/>
                  </a:lnTo>
                  <a:lnTo>
                    <a:pt x="721208" y="1240790"/>
                  </a:lnTo>
                  <a:lnTo>
                    <a:pt x="742467" y="1240473"/>
                  </a:lnTo>
                  <a:lnTo>
                    <a:pt x="742467" y="1024890"/>
                  </a:lnTo>
                  <a:close/>
                  <a:moveTo>
                    <a:pt x="507035" y="801688"/>
                  </a:moveTo>
                  <a:lnTo>
                    <a:pt x="507670" y="824865"/>
                  </a:lnTo>
                  <a:lnTo>
                    <a:pt x="508622" y="848360"/>
                  </a:lnTo>
                  <a:lnTo>
                    <a:pt x="509573" y="871538"/>
                  </a:lnTo>
                  <a:lnTo>
                    <a:pt x="510843" y="894080"/>
                  </a:lnTo>
                  <a:lnTo>
                    <a:pt x="512746" y="916940"/>
                  </a:lnTo>
                  <a:lnTo>
                    <a:pt x="514650" y="939165"/>
                  </a:lnTo>
                  <a:lnTo>
                    <a:pt x="516871" y="961073"/>
                  </a:lnTo>
                  <a:lnTo>
                    <a:pt x="519410" y="982663"/>
                  </a:lnTo>
                  <a:lnTo>
                    <a:pt x="546062" y="979170"/>
                  </a:lnTo>
                  <a:lnTo>
                    <a:pt x="572715" y="976313"/>
                  </a:lnTo>
                  <a:lnTo>
                    <a:pt x="600319" y="973455"/>
                  </a:lnTo>
                  <a:lnTo>
                    <a:pt x="627924" y="971233"/>
                  </a:lnTo>
                  <a:lnTo>
                    <a:pt x="656163" y="969328"/>
                  </a:lnTo>
                  <a:lnTo>
                    <a:pt x="684720" y="967740"/>
                  </a:lnTo>
                  <a:lnTo>
                    <a:pt x="713276" y="966788"/>
                  </a:lnTo>
                  <a:lnTo>
                    <a:pt x="742467" y="965835"/>
                  </a:lnTo>
                  <a:lnTo>
                    <a:pt x="742467" y="801688"/>
                  </a:lnTo>
                  <a:lnTo>
                    <a:pt x="507035" y="801688"/>
                  </a:lnTo>
                  <a:close/>
                  <a:moveTo>
                    <a:pt x="273824" y="801688"/>
                  </a:moveTo>
                  <a:lnTo>
                    <a:pt x="274142" y="816610"/>
                  </a:lnTo>
                  <a:lnTo>
                    <a:pt x="275094" y="831533"/>
                  </a:lnTo>
                  <a:lnTo>
                    <a:pt x="276045" y="846455"/>
                  </a:lnTo>
                  <a:lnTo>
                    <a:pt x="276997" y="860743"/>
                  </a:lnTo>
                  <a:lnTo>
                    <a:pt x="278584" y="875665"/>
                  </a:lnTo>
                  <a:lnTo>
                    <a:pt x="280170" y="889953"/>
                  </a:lnTo>
                  <a:lnTo>
                    <a:pt x="281757" y="904558"/>
                  </a:lnTo>
                  <a:lnTo>
                    <a:pt x="283660" y="918845"/>
                  </a:lnTo>
                  <a:lnTo>
                    <a:pt x="285882" y="933133"/>
                  </a:lnTo>
                  <a:lnTo>
                    <a:pt x="288737" y="947103"/>
                  </a:lnTo>
                  <a:lnTo>
                    <a:pt x="291276" y="961073"/>
                  </a:lnTo>
                  <a:lnTo>
                    <a:pt x="293814" y="975043"/>
                  </a:lnTo>
                  <a:lnTo>
                    <a:pt x="296670" y="988695"/>
                  </a:lnTo>
                  <a:lnTo>
                    <a:pt x="299842" y="1002665"/>
                  </a:lnTo>
                  <a:lnTo>
                    <a:pt x="303015" y="1015683"/>
                  </a:lnTo>
                  <a:lnTo>
                    <a:pt x="306823" y="1029335"/>
                  </a:lnTo>
                  <a:lnTo>
                    <a:pt x="324909" y="1023938"/>
                  </a:lnTo>
                  <a:lnTo>
                    <a:pt x="343312" y="1018858"/>
                  </a:lnTo>
                  <a:lnTo>
                    <a:pt x="362032" y="1013778"/>
                  </a:lnTo>
                  <a:lnTo>
                    <a:pt x="381070" y="1009015"/>
                  </a:lnTo>
                  <a:lnTo>
                    <a:pt x="400742" y="1004570"/>
                  </a:lnTo>
                  <a:lnTo>
                    <a:pt x="420414" y="1000125"/>
                  </a:lnTo>
                  <a:lnTo>
                    <a:pt x="440721" y="995998"/>
                  </a:lnTo>
                  <a:lnTo>
                    <a:pt x="461345" y="992188"/>
                  </a:lnTo>
                  <a:lnTo>
                    <a:pt x="458489" y="969328"/>
                  </a:lnTo>
                  <a:lnTo>
                    <a:pt x="456268" y="945833"/>
                  </a:lnTo>
                  <a:lnTo>
                    <a:pt x="454047" y="922655"/>
                  </a:lnTo>
                  <a:lnTo>
                    <a:pt x="452461" y="899160"/>
                  </a:lnTo>
                  <a:lnTo>
                    <a:pt x="451191" y="874713"/>
                  </a:lnTo>
                  <a:lnTo>
                    <a:pt x="449922" y="850900"/>
                  </a:lnTo>
                  <a:lnTo>
                    <a:pt x="448970" y="826135"/>
                  </a:lnTo>
                  <a:lnTo>
                    <a:pt x="448653" y="801688"/>
                  </a:lnTo>
                  <a:lnTo>
                    <a:pt x="273824" y="801688"/>
                  </a:lnTo>
                  <a:close/>
                  <a:moveTo>
                    <a:pt x="59334" y="801688"/>
                  </a:moveTo>
                  <a:lnTo>
                    <a:pt x="60286" y="821690"/>
                  </a:lnTo>
                  <a:lnTo>
                    <a:pt x="62507" y="841693"/>
                  </a:lnTo>
                  <a:lnTo>
                    <a:pt x="64411" y="861378"/>
                  </a:lnTo>
                  <a:lnTo>
                    <a:pt x="67266" y="881380"/>
                  </a:lnTo>
                  <a:lnTo>
                    <a:pt x="70439" y="900748"/>
                  </a:lnTo>
                  <a:lnTo>
                    <a:pt x="74247" y="919798"/>
                  </a:lnTo>
                  <a:lnTo>
                    <a:pt x="78372" y="938848"/>
                  </a:lnTo>
                  <a:lnTo>
                    <a:pt x="83448" y="957898"/>
                  </a:lnTo>
                  <a:lnTo>
                    <a:pt x="88525" y="976630"/>
                  </a:lnTo>
                  <a:lnTo>
                    <a:pt x="94236" y="995045"/>
                  </a:lnTo>
                  <a:lnTo>
                    <a:pt x="100899" y="1013143"/>
                  </a:lnTo>
                  <a:lnTo>
                    <a:pt x="107245" y="1031240"/>
                  </a:lnTo>
                  <a:lnTo>
                    <a:pt x="114860" y="1049020"/>
                  </a:lnTo>
                  <a:lnTo>
                    <a:pt x="122475" y="1066483"/>
                  </a:lnTo>
                  <a:lnTo>
                    <a:pt x="130408" y="1083628"/>
                  </a:lnTo>
                  <a:lnTo>
                    <a:pt x="138975" y="1100773"/>
                  </a:lnTo>
                  <a:lnTo>
                    <a:pt x="150080" y="1094740"/>
                  </a:lnTo>
                  <a:lnTo>
                    <a:pt x="161185" y="1088390"/>
                  </a:lnTo>
                  <a:lnTo>
                    <a:pt x="172925" y="1082358"/>
                  </a:lnTo>
                  <a:lnTo>
                    <a:pt x="184982" y="1076325"/>
                  </a:lnTo>
                  <a:lnTo>
                    <a:pt x="197039" y="1070293"/>
                  </a:lnTo>
                  <a:lnTo>
                    <a:pt x="209731" y="1064895"/>
                  </a:lnTo>
                  <a:lnTo>
                    <a:pt x="222740" y="1059498"/>
                  </a:lnTo>
                  <a:lnTo>
                    <a:pt x="236066" y="1054100"/>
                  </a:lnTo>
                  <a:lnTo>
                    <a:pt x="250979" y="1048385"/>
                  </a:lnTo>
                  <a:lnTo>
                    <a:pt x="247172" y="1033780"/>
                  </a:lnTo>
                  <a:lnTo>
                    <a:pt x="243364" y="1019175"/>
                  </a:lnTo>
                  <a:lnTo>
                    <a:pt x="240191" y="1004570"/>
                  </a:lnTo>
                  <a:lnTo>
                    <a:pt x="236701" y="989330"/>
                  </a:lnTo>
                  <a:lnTo>
                    <a:pt x="233528" y="974408"/>
                  </a:lnTo>
                  <a:lnTo>
                    <a:pt x="230672" y="959168"/>
                  </a:lnTo>
                  <a:lnTo>
                    <a:pt x="228134" y="943928"/>
                  </a:lnTo>
                  <a:lnTo>
                    <a:pt x="225913" y="928370"/>
                  </a:lnTo>
                  <a:lnTo>
                    <a:pt x="223692" y="912813"/>
                  </a:lnTo>
                  <a:lnTo>
                    <a:pt x="221788" y="897573"/>
                  </a:lnTo>
                  <a:lnTo>
                    <a:pt x="220202" y="881698"/>
                  </a:lnTo>
                  <a:lnTo>
                    <a:pt x="218615" y="865823"/>
                  </a:lnTo>
                  <a:lnTo>
                    <a:pt x="217029" y="849948"/>
                  </a:lnTo>
                  <a:lnTo>
                    <a:pt x="216077" y="834073"/>
                  </a:lnTo>
                  <a:lnTo>
                    <a:pt x="215125" y="817880"/>
                  </a:lnTo>
                  <a:lnTo>
                    <a:pt x="214808" y="801688"/>
                  </a:lnTo>
                  <a:lnTo>
                    <a:pt x="59334" y="801688"/>
                  </a:lnTo>
                  <a:close/>
                  <a:moveTo>
                    <a:pt x="1734820" y="720725"/>
                  </a:moveTo>
                  <a:lnTo>
                    <a:pt x="1735138" y="764540"/>
                  </a:lnTo>
                  <a:lnTo>
                    <a:pt x="1735138" y="861378"/>
                  </a:lnTo>
                  <a:lnTo>
                    <a:pt x="1735138" y="913765"/>
                  </a:lnTo>
                  <a:lnTo>
                    <a:pt x="1734503" y="960120"/>
                  </a:lnTo>
                  <a:lnTo>
                    <a:pt x="1734185" y="979488"/>
                  </a:lnTo>
                  <a:lnTo>
                    <a:pt x="1733549" y="994728"/>
                  </a:lnTo>
                  <a:lnTo>
                    <a:pt x="1732914" y="1005840"/>
                  </a:lnTo>
                  <a:lnTo>
                    <a:pt x="1732596" y="1009333"/>
                  </a:lnTo>
                  <a:lnTo>
                    <a:pt x="1732278" y="1011238"/>
                  </a:lnTo>
                  <a:lnTo>
                    <a:pt x="1731642" y="1011873"/>
                  </a:lnTo>
                  <a:lnTo>
                    <a:pt x="1730689" y="1012190"/>
                  </a:lnTo>
                  <a:lnTo>
                    <a:pt x="1727511" y="1013143"/>
                  </a:lnTo>
                  <a:lnTo>
                    <a:pt x="1722744" y="1014095"/>
                  </a:lnTo>
                  <a:lnTo>
                    <a:pt x="1716071" y="1014730"/>
                  </a:lnTo>
                  <a:lnTo>
                    <a:pt x="1708443" y="1015365"/>
                  </a:lnTo>
                  <a:lnTo>
                    <a:pt x="1698910" y="1015683"/>
                  </a:lnTo>
                  <a:lnTo>
                    <a:pt x="1676982" y="1016000"/>
                  </a:lnTo>
                  <a:lnTo>
                    <a:pt x="1650923" y="1016000"/>
                  </a:lnTo>
                  <a:lnTo>
                    <a:pt x="1622321" y="1015683"/>
                  </a:lnTo>
                  <a:lnTo>
                    <a:pt x="1591496" y="1014730"/>
                  </a:lnTo>
                  <a:lnTo>
                    <a:pt x="1559716" y="1013778"/>
                  </a:lnTo>
                  <a:lnTo>
                    <a:pt x="1497746" y="1011555"/>
                  </a:lnTo>
                  <a:lnTo>
                    <a:pt x="1443404" y="1009333"/>
                  </a:lnTo>
                  <a:lnTo>
                    <a:pt x="1390650" y="1006793"/>
                  </a:lnTo>
                  <a:lnTo>
                    <a:pt x="1438319" y="1005205"/>
                  </a:lnTo>
                  <a:lnTo>
                    <a:pt x="1487259" y="1003300"/>
                  </a:lnTo>
                  <a:lnTo>
                    <a:pt x="1543509" y="1000443"/>
                  </a:lnTo>
                  <a:lnTo>
                    <a:pt x="1572428" y="998538"/>
                  </a:lnTo>
                  <a:lnTo>
                    <a:pt x="1600394" y="996633"/>
                  </a:lnTo>
                  <a:lnTo>
                    <a:pt x="1626771" y="994410"/>
                  </a:lnTo>
                  <a:lnTo>
                    <a:pt x="1650605" y="992188"/>
                  </a:lnTo>
                  <a:lnTo>
                    <a:pt x="1671262" y="989648"/>
                  </a:lnTo>
                  <a:lnTo>
                    <a:pt x="1679842" y="988378"/>
                  </a:lnTo>
                  <a:lnTo>
                    <a:pt x="1687787" y="986790"/>
                  </a:lnTo>
                  <a:lnTo>
                    <a:pt x="1693825" y="985520"/>
                  </a:lnTo>
                  <a:lnTo>
                    <a:pt x="1698592" y="983933"/>
                  </a:lnTo>
                  <a:lnTo>
                    <a:pt x="1702088" y="982028"/>
                  </a:lnTo>
                  <a:lnTo>
                    <a:pt x="1703359" y="981075"/>
                  </a:lnTo>
                  <a:lnTo>
                    <a:pt x="1704312" y="980440"/>
                  </a:lnTo>
                  <a:lnTo>
                    <a:pt x="1705266" y="978218"/>
                  </a:lnTo>
                  <a:lnTo>
                    <a:pt x="1706219" y="974725"/>
                  </a:lnTo>
                  <a:lnTo>
                    <a:pt x="1707490" y="969963"/>
                  </a:lnTo>
                  <a:lnTo>
                    <a:pt x="1708443" y="963930"/>
                  </a:lnTo>
                  <a:lnTo>
                    <a:pt x="1710986" y="949960"/>
                  </a:lnTo>
                  <a:lnTo>
                    <a:pt x="1713528" y="932498"/>
                  </a:lnTo>
                  <a:lnTo>
                    <a:pt x="1716071" y="912178"/>
                  </a:lnTo>
                  <a:lnTo>
                    <a:pt x="1718613" y="890270"/>
                  </a:lnTo>
                  <a:lnTo>
                    <a:pt x="1723698" y="844233"/>
                  </a:lnTo>
                  <a:lnTo>
                    <a:pt x="1728147" y="798513"/>
                  </a:lnTo>
                  <a:lnTo>
                    <a:pt x="1731642" y="759143"/>
                  </a:lnTo>
                  <a:lnTo>
                    <a:pt x="1734820" y="720725"/>
                  </a:lnTo>
                  <a:close/>
                  <a:moveTo>
                    <a:pt x="519410" y="561340"/>
                  </a:moveTo>
                  <a:lnTo>
                    <a:pt x="516871" y="583565"/>
                  </a:lnTo>
                  <a:lnTo>
                    <a:pt x="514650" y="605473"/>
                  </a:lnTo>
                  <a:lnTo>
                    <a:pt x="512746" y="627698"/>
                  </a:lnTo>
                  <a:lnTo>
                    <a:pt x="510843" y="650240"/>
                  </a:lnTo>
                  <a:lnTo>
                    <a:pt x="509573" y="673100"/>
                  </a:lnTo>
                  <a:lnTo>
                    <a:pt x="508622" y="695960"/>
                  </a:lnTo>
                  <a:lnTo>
                    <a:pt x="507670" y="719138"/>
                  </a:lnTo>
                  <a:lnTo>
                    <a:pt x="507352" y="742950"/>
                  </a:lnTo>
                  <a:lnTo>
                    <a:pt x="742467" y="742950"/>
                  </a:lnTo>
                  <a:lnTo>
                    <a:pt x="742467" y="578485"/>
                  </a:lnTo>
                  <a:lnTo>
                    <a:pt x="713276" y="577850"/>
                  </a:lnTo>
                  <a:lnTo>
                    <a:pt x="684720" y="576580"/>
                  </a:lnTo>
                  <a:lnTo>
                    <a:pt x="656163" y="575310"/>
                  </a:lnTo>
                  <a:lnTo>
                    <a:pt x="627924" y="573405"/>
                  </a:lnTo>
                  <a:lnTo>
                    <a:pt x="600319" y="570865"/>
                  </a:lnTo>
                  <a:lnTo>
                    <a:pt x="573032" y="568325"/>
                  </a:lnTo>
                  <a:lnTo>
                    <a:pt x="546062" y="564833"/>
                  </a:lnTo>
                  <a:lnTo>
                    <a:pt x="519410" y="561340"/>
                  </a:lnTo>
                  <a:close/>
                  <a:moveTo>
                    <a:pt x="1074474" y="554038"/>
                  </a:moveTo>
                  <a:lnTo>
                    <a:pt x="1100533" y="554038"/>
                  </a:lnTo>
                  <a:lnTo>
                    <a:pt x="1129135" y="554356"/>
                  </a:lnTo>
                  <a:lnTo>
                    <a:pt x="1159961" y="555308"/>
                  </a:lnTo>
                  <a:lnTo>
                    <a:pt x="1191422" y="556261"/>
                  </a:lnTo>
                  <a:lnTo>
                    <a:pt x="1253392" y="558483"/>
                  </a:lnTo>
                  <a:lnTo>
                    <a:pt x="1307734" y="560706"/>
                  </a:lnTo>
                  <a:lnTo>
                    <a:pt x="1360488" y="563246"/>
                  </a:lnTo>
                  <a:lnTo>
                    <a:pt x="1313137" y="564833"/>
                  </a:lnTo>
                  <a:lnTo>
                    <a:pt x="1264197" y="567056"/>
                  </a:lnTo>
                  <a:lnTo>
                    <a:pt x="1207947" y="569913"/>
                  </a:lnTo>
                  <a:lnTo>
                    <a:pt x="1179028" y="571501"/>
                  </a:lnTo>
                  <a:lnTo>
                    <a:pt x="1150745" y="573406"/>
                  </a:lnTo>
                  <a:lnTo>
                    <a:pt x="1124685" y="575628"/>
                  </a:lnTo>
                  <a:lnTo>
                    <a:pt x="1100851" y="577851"/>
                  </a:lnTo>
                  <a:lnTo>
                    <a:pt x="1079877" y="580391"/>
                  </a:lnTo>
                  <a:lnTo>
                    <a:pt x="1071296" y="581661"/>
                  </a:lnTo>
                  <a:lnTo>
                    <a:pt x="1063669" y="583248"/>
                  </a:lnTo>
                  <a:lnTo>
                    <a:pt x="1057313" y="584836"/>
                  </a:lnTo>
                  <a:lnTo>
                    <a:pt x="1052546" y="586423"/>
                  </a:lnTo>
                  <a:lnTo>
                    <a:pt x="1049051" y="588011"/>
                  </a:lnTo>
                  <a:lnTo>
                    <a:pt x="1048097" y="588963"/>
                  </a:lnTo>
                  <a:lnTo>
                    <a:pt x="1046826" y="589598"/>
                  </a:lnTo>
                  <a:lnTo>
                    <a:pt x="1045873" y="591821"/>
                  </a:lnTo>
                  <a:lnTo>
                    <a:pt x="1044919" y="595313"/>
                  </a:lnTo>
                  <a:lnTo>
                    <a:pt x="1042695" y="606108"/>
                  </a:lnTo>
                  <a:lnTo>
                    <a:pt x="1040152" y="620396"/>
                  </a:lnTo>
                  <a:lnTo>
                    <a:pt x="1037610" y="637858"/>
                  </a:lnTo>
                  <a:lnTo>
                    <a:pt x="1035386" y="657861"/>
                  </a:lnTo>
                  <a:lnTo>
                    <a:pt x="1032843" y="679768"/>
                  </a:lnTo>
                  <a:lnTo>
                    <a:pt x="1027441" y="726123"/>
                  </a:lnTo>
                  <a:lnTo>
                    <a:pt x="1022992" y="771526"/>
                  </a:lnTo>
                  <a:lnTo>
                    <a:pt x="1019496" y="811213"/>
                  </a:lnTo>
                  <a:lnTo>
                    <a:pt x="1016318" y="849313"/>
                  </a:lnTo>
                  <a:lnTo>
                    <a:pt x="1016000" y="805498"/>
                  </a:lnTo>
                  <a:lnTo>
                    <a:pt x="1016000" y="708978"/>
                  </a:lnTo>
                  <a:lnTo>
                    <a:pt x="1016318" y="656591"/>
                  </a:lnTo>
                  <a:lnTo>
                    <a:pt x="1016636" y="609918"/>
                  </a:lnTo>
                  <a:lnTo>
                    <a:pt x="1017271" y="590551"/>
                  </a:lnTo>
                  <a:lnTo>
                    <a:pt x="1017589" y="575311"/>
                  </a:lnTo>
                  <a:lnTo>
                    <a:pt x="1018225" y="564198"/>
                  </a:lnTo>
                  <a:lnTo>
                    <a:pt x="1018860" y="560706"/>
                  </a:lnTo>
                  <a:lnTo>
                    <a:pt x="1019178" y="558801"/>
                  </a:lnTo>
                  <a:lnTo>
                    <a:pt x="1019496" y="558166"/>
                  </a:lnTo>
                  <a:lnTo>
                    <a:pt x="1020449" y="557848"/>
                  </a:lnTo>
                  <a:lnTo>
                    <a:pt x="1023627" y="556896"/>
                  </a:lnTo>
                  <a:lnTo>
                    <a:pt x="1028394" y="555943"/>
                  </a:lnTo>
                  <a:lnTo>
                    <a:pt x="1035068" y="555308"/>
                  </a:lnTo>
                  <a:lnTo>
                    <a:pt x="1043013" y="554673"/>
                  </a:lnTo>
                  <a:lnTo>
                    <a:pt x="1052546" y="554356"/>
                  </a:lnTo>
                  <a:lnTo>
                    <a:pt x="1074474" y="554038"/>
                  </a:lnTo>
                  <a:close/>
                  <a:moveTo>
                    <a:pt x="995680" y="516891"/>
                  </a:moveTo>
                  <a:lnTo>
                    <a:pt x="992187" y="517208"/>
                  </a:lnTo>
                  <a:lnTo>
                    <a:pt x="989330" y="518161"/>
                  </a:lnTo>
                  <a:lnTo>
                    <a:pt x="986790" y="519748"/>
                  </a:lnTo>
                  <a:lnTo>
                    <a:pt x="984567" y="521971"/>
                  </a:lnTo>
                  <a:lnTo>
                    <a:pt x="982662" y="524511"/>
                  </a:lnTo>
                  <a:lnTo>
                    <a:pt x="981075" y="527368"/>
                  </a:lnTo>
                  <a:lnTo>
                    <a:pt x="980440" y="530543"/>
                  </a:lnTo>
                  <a:lnTo>
                    <a:pt x="980122" y="534353"/>
                  </a:lnTo>
                  <a:lnTo>
                    <a:pt x="980122" y="1036638"/>
                  </a:lnTo>
                  <a:lnTo>
                    <a:pt x="980440" y="1040131"/>
                  </a:lnTo>
                  <a:lnTo>
                    <a:pt x="981075" y="1043306"/>
                  </a:lnTo>
                  <a:lnTo>
                    <a:pt x="982662" y="1046163"/>
                  </a:lnTo>
                  <a:lnTo>
                    <a:pt x="984567" y="1048703"/>
                  </a:lnTo>
                  <a:lnTo>
                    <a:pt x="986790" y="1050926"/>
                  </a:lnTo>
                  <a:lnTo>
                    <a:pt x="989330" y="1052196"/>
                  </a:lnTo>
                  <a:lnTo>
                    <a:pt x="992187" y="1053783"/>
                  </a:lnTo>
                  <a:lnTo>
                    <a:pt x="995680" y="1054101"/>
                  </a:lnTo>
                  <a:lnTo>
                    <a:pt x="1752918" y="1054101"/>
                  </a:lnTo>
                  <a:lnTo>
                    <a:pt x="1756093" y="1053783"/>
                  </a:lnTo>
                  <a:lnTo>
                    <a:pt x="1759268" y="1052196"/>
                  </a:lnTo>
                  <a:lnTo>
                    <a:pt x="1761808" y="1050926"/>
                  </a:lnTo>
                  <a:lnTo>
                    <a:pt x="1764030" y="1048703"/>
                  </a:lnTo>
                  <a:lnTo>
                    <a:pt x="1765935" y="1046163"/>
                  </a:lnTo>
                  <a:lnTo>
                    <a:pt x="1767205" y="1043306"/>
                  </a:lnTo>
                  <a:lnTo>
                    <a:pt x="1768158" y="1040131"/>
                  </a:lnTo>
                  <a:lnTo>
                    <a:pt x="1768475" y="1036638"/>
                  </a:lnTo>
                  <a:lnTo>
                    <a:pt x="1768475" y="534353"/>
                  </a:lnTo>
                  <a:lnTo>
                    <a:pt x="1768158" y="530543"/>
                  </a:lnTo>
                  <a:lnTo>
                    <a:pt x="1767205" y="527368"/>
                  </a:lnTo>
                  <a:lnTo>
                    <a:pt x="1765935" y="524511"/>
                  </a:lnTo>
                  <a:lnTo>
                    <a:pt x="1764030" y="521971"/>
                  </a:lnTo>
                  <a:lnTo>
                    <a:pt x="1761808" y="519748"/>
                  </a:lnTo>
                  <a:lnTo>
                    <a:pt x="1759268" y="518161"/>
                  </a:lnTo>
                  <a:lnTo>
                    <a:pt x="1756093" y="517208"/>
                  </a:lnTo>
                  <a:lnTo>
                    <a:pt x="1752918" y="516891"/>
                  </a:lnTo>
                  <a:lnTo>
                    <a:pt x="995680" y="516891"/>
                  </a:lnTo>
                  <a:close/>
                  <a:moveTo>
                    <a:pt x="306823" y="515303"/>
                  </a:moveTo>
                  <a:lnTo>
                    <a:pt x="303015" y="528320"/>
                  </a:lnTo>
                  <a:lnTo>
                    <a:pt x="299842" y="541973"/>
                  </a:lnTo>
                  <a:lnTo>
                    <a:pt x="296670" y="555625"/>
                  </a:lnTo>
                  <a:lnTo>
                    <a:pt x="293814" y="569595"/>
                  </a:lnTo>
                  <a:lnTo>
                    <a:pt x="290958" y="583565"/>
                  </a:lnTo>
                  <a:lnTo>
                    <a:pt x="288420" y="597218"/>
                  </a:lnTo>
                  <a:lnTo>
                    <a:pt x="285882" y="611505"/>
                  </a:lnTo>
                  <a:lnTo>
                    <a:pt x="283660" y="625793"/>
                  </a:lnTo>
                  <a:lnTo>
                    <a:pt x="281757" y="640080"/>
                  </a:lnTo>
                  <a:lnTo>
                    <a:pt x="280170" y="654368"/>
                  </a:lnTo>
                  <a:lnTo>
                    <a:pt x="278584" y="668655"/>
                  </a:lnTo>
                  <a:lnTo>
                    <a:pt x="276997" y="683260"/>
                  </a:lnTo>
                  <a:lnTo>
                    <a:pt x="276045" y="698183"/>
                  </a:lnTo>
                  <a:lnTo>
                    <a:pt x="275094" y="713105"/>
                  </a:lnTo>
                  <a:lnTo>
                    <a:pt x="274142" y="728028"/>
                  </a:lnTo>
                  <a:lnTo>
                    <a:pt x="273824" y="742950"/>
                  </a:lnTo>
                  <a:lnTo>
                    <a:pt x="448336" y="742950"/>
                  </a:lnTo>
                  <a:lnTo>
                    <a:pt x="448970" y="718185"/>
                  </a:lnTo>
                  <a:lnTo>
                    <a:pt x="449922" y="693738"/>
                  </a:lnTo>
                  <a:lnTo>
                    <a:pt x="450874" y="669290"/>
                  </a:lnTo>
                  <a:lnTo>
                    <a:pt x="452461" y="645478"/>
                  </a:lnTo>
                  <a:lnTo>
                    <a:pt x="454047" y="621983"/>
                  </a:lnTo>
                  <a:lnTo>
                    <a:pt x="456268" y="598170"/>
                  </a:lnTo>
                  <a:lnTo>
                    <a:pt x="458489" y="574993"/>
                  </a:lnTo>
                  <a:lnTo>
                    <a:pt x="461345" y="552450"/>
                  </a:lnTo>
                  <a:lnTo>
                    <a:pt x="432154" y="546418"/>
                  </a:lnTo>
                  <a:lnTo>
                    <a:pt x="403597" y="540703"/>
                  </a:lnTo>
                  <a:lnTo>
                    <a:pt x="376310" y="534353"/>
                  </a:lnTo>
                  <a:lnTo>
                    <a:pt x="349023" y="527368"/>
                  </a:lnTo>
                  <a:lnTo>
                    <a:pt x="327764" y="521335"/>
                  </a:lnTo>
                  <a:lnTo>
                    <a:pt x="306823" y="515303"/>
                  </a:lnTo>
                  <a:close/>
                  <a:moveTo>
                    <a:pt x="956945" y="477838"/>
                  </a:moveTo>
                  <a:lnTo>
                    <a:pt x="958532" y="477838"/>
                  </a:lnTo>
                  <a:lnTo>
                    <a:pt x="1789748" y="477838"/>
                  </a:lnTo>
                  <a:lnTo>
                    <a:pt x="1791653" y="477838"/>
                  </a:lnTo>
                  <a:lnTo>
                    <a:pt x="1793240" y="478156"/>
                  </a:lnTo>
                  <a:lnTo>
                    <a:pt x="1796415" y="479743"/>
                  </a:lnTo>
                  <a:lnTo>
                    <a:pt x="1799273" y="481648"/>
                  </a:lnTo>
                  <a:lnTo>
                    <a:pt x="1801813" y="483871"/>
                  </a:lnTo>
                  <a:lnTo>
                    <a:pt x="1803718" y="486728"/>
                  </a:lnTo>
                  <a:lnTo>
                    <a:pt x="1805305" y="490221"/>
                  </a:lnTo>
                  <a:lnTo>
                    <a:pt x="1806258" y="493713"/>
                  </a:lnTo>
                  <a:lnTo>
                    <a:pt x="1806575" y="498158"/>
                  </a:lnTo>
                  <a:lnTo>
                    <a:pt x="1806575" y="1074103"/>
                  </a:lnTo>
                  <a:lnTo>
                    <a:pt x="1806258" y="1077913"/>
                  </a:lnTo>
                  <a:lnTo>
                    <a:pt x="1805305" y="1081406"/>
                  </a:lnTo>
                  <a:lnTo>
                    <a:pt x="1803718" y="1084898"/>
                  </a:lnTo>
                  <a:lnTo>
                    <a:pt x="1801813" y="1088073"/>
                  </a:lnTo>
                  <a:lnTo>
                    <a:pt x="1799273" y="1090613"/>
                  </a:lnTo>
                  <a:lnTo>
                    <a:pt x="1796415" y="1092201"/>
                  </a:lnTo>
                  <a:lnTo>
                    <a:pt x="1793240" y="1093471"/>
                  </a:lnTo>
                  <a:lnTo>
                    <a:pt x="1791653" y="1093788"/>
                  </a:lnTo>
                  <a:lnTo>
                    <a:pt x="1789748" y="1093788"/>
                  </a:lnTo>
                  <a:lnTo>
                    <a:pt x="958532" y="1093788"/>
                  </a:lnTo>
                  <a:lnTo>
                    <a:pt x="956945" y="1093788"/>
                  </a:lnTo>
                  <a:lnTo>
                    <a:pt x="955040" y="1093471"/>
                  </a:lnTo>
                  <a:lnTo>
                    <a:pt x="951865" y="1092201"/>
                  </a:lnTo>
                  <a:lnTo>
                    <a:pt x="949325" y="1090613"/>
                  </a:lnTo>
                  <a:lnTo>
                    <a:pt x="946785" y="1088073"/>
                  </a:lnTo>
                  <a:lnTo>
                    <a:pt x="944562" y="1084898"/>
                  </a:lnTo>
                  <a:lnTo>
                    <a:pt x="942657" y="1081406"/>
                  </a:lnTo>
                  <a:lnTo>
                    <a:pt x="941705" y="1077913"/>
                  </a:lnTo>
                  <a:lnTo>
                    <a:pt x="941387" y="1074103"/>
                  </a:lnTo>
                  <a:lnTo>
                    <a:pt x="941387" y="498158"/>
                  </a:lnTo>
                  <a:lnTo>
                    <a:pt x="941705" y="493713"/>
                  </a:lnTo>
                  <a:lnTo>
                    <a:pt x="942657" y="490221"/>
                  </a:lnTo>
                  <a:lnTo>
                    <a:pt x="944562" y="486728"/>
                  </a:lnTo>
                  <a:lnTo>
                    <a:pt x="946785" y="483871"/>
                  </a:lnTo>
                  <a:lnTo>
                    <a:pt x="949325" y="481648"/>
                  </a:lnTo>
                  <a:lnTo>
                    <a:pt x="951865" y="479743"/>
                  </a:lnTo>
                  <a:lnTo>
                    <a:pt x="955040" y="478156"/>
                  </a:lnTo>
                  <a:lnTo>
                    <a:pt x="956945" y="477838"/>
                  </a:lnTo>
                  <a:close/>
                  <a:moveTo>
                    <a:pt x="138975" y="443230"/>
                  </a:moveTo>
                  <a:lnTo>
                    <a:pt x="130408" y="460375"/>
                  </a:lnTo>
                  <a:lnTo>
                    <a:pt x="122475" y="477838"/>
                  </a:lnTo>
                  <a:lnTo>
                    <a:pt x="114860" y="495300"/>
                  </a:lnTo>
                  <a:lnTo>
                    <a:pt x="107245" y="513080"/>
                  </a:lnTo>
                  <a:lnTo>
                    <a:pt x="100899" y="531178"/>
                  </a:lnTo>
                  <a:lnTo>
                    <a:pt x="94236" y="549593"/>
                  </a:lnTo>
                  <a:lnTo>
                    <a:pt x="88525" y="568008"/>
                  </a:lnTo>
                  <a:lnTo>
                    <a:pt x="83448" y="586740"/>
                  </a:lnTo>
                  <a:lnTo>
                    <a:pt x="78372" y="605473"/>
                  </a:lnTo>
                  <a:lnTo>
                    <a:pt x="74247" y="624523"/>
                  </a:lnTo>
                  <a:lnTo>
                    <a:pt x="70439" y="643890"/>
                  </a:lnTo>
                  <a:lnTo>
                    <a:pt x="67266" y="663258"/>
                  </a:lnTo>
                  <a:lnTo>
                    <a:pt x="64411" y="682943"/>
                  </a:lnTo>
                  <a:lnTo>
                    <a:pt x="62507" y="702628"/>
                  </a:lnTo>
                  <a:lnTo>
                    <a:pt x="60286" y="722948"/>
                  </a:lnTo>
                  <a:lnTo>
                    <a:pt x="59334" y="742950"/>
                  </a:lnTo>
                  <a:lnTo>
                    <a:pt x="214808" y="742950"/>
                  </a:lnTo>
                  <a:lnTo>
                    <a:pt x="215125" y="726758"/>
                  </a:lnTo>
                  <a:lnTo>
                    <a:pt x="216077" y="710565"/>
                  </a:lnTo>
                  <a:lnTo>
                    <a:pt x="217029" y="694373"/>
                  </a:lnTo>
                  <a:lnTo>
                    <a:pt x="218615" y="678498"/>
                  </a:lnTo>
                  <a:lnTo>
                    <a:pt x="220202" y="662623"/>
                  </a:lnTo>
                  <a:lnTo>
                    <a:pt x="221788" y="647065"/>
                  </a:lnTo>
                  <a:lnTo>
                    <a:pt x="223692" y="631190"/>
                  </a:lnTo>
                  <a:lnTo>
                    <a:pt x="225913" y="615950"/>
                  </a:lnTo>
                  <a:lnTo>
                    <a:pt x="228134" y="600710"/>
                  </a:lnTo>
                  <a:lnTo>
                    <a:pt x="230672" y="585470"/>
                  </a:lnTo>
                  <a:lnTo>
                    <a:pt x="233528" y="570230"/>
                  </a:lnTo>
                  <a:lnTo>
                    <a:pt x="236701" y="554990"/>
                  </a:lnTo>
                  <a:lnTo>
                    <a:pt x="239874" y="540068"/>
                  </a:lnTo>
                  <a:lnTo>
                    <a:pt x="243364" y="525145"/>
                  </a:lnTo>
                  <a:lnTo>
                    <a:pt x="247172" y="510540"/>
                  </a:lnTo>
                  <a:lnTo>
                    <a:pt x="250979" y="496253"/>
                  </a:lnTo>
                  <a:lnTo>
                    <a:pt x="235749" y="490220"/>
                  </a:lnTo>
                  <a:lnTo>
                    <a:pt x="220519" y="484188"/>
                  </a:lnTo>
                  <a:lnTo>
                    <a:pt x="205924" y="477520"/>
                  </a:lnTo>
                  <a:lnTo>
                    <a:pt x="191645" y="471170"/>
                  </a:lnTo>
                  <a:lnTo>
                    <a:pt x="177684" y="464820"/>
                  </a:lnTo>
                  <a:lnTo>
                    <a:pt x="164358" y="457518"/>
                  </a:lnTo>
                  <a:lnTo>
                    <a:pt x="151666" y="450850"/>
                  </a:lnTo>
                  <a:lnTo>
                    <a:pt x="138975" y="443230"/>
                  </a:lnTo>
                  <a:close/>
                  <a:moveTo>
                    <a:pt x="577792" y="294005"/>
                  </a:moveTo>
                  <a:lnTo>
                    <a:pt x="570177" y="317500"/>
                  </a:lnTo>
                  <a:lnTo>
                    <a:pt x="562562" y="341630"/>
                  </a:lnTo>
                  <a:lnTo>
                    <a:pt x="555581" y="366713"/>
                  </a:lnTo>
                  <a:lnTo>
                    <a:pt x="549235" y="392748"/>
                  </a:lnTo>
                  <a:lnTo>
                    <a:pt x="542889" y="419100"/>
                  </a:lnTo>
                  <a:lnTo>
                    <a:pt x="537495" y="446405"/>
                  </a:lnTo>
                  <a:lnTo>
                    <a:pt x="532101" y="474345"/>
                  </a:lnTo>
                  <a:lnTo>
                    <a:pt x="527342" y="503238"/>
                  </a:lnTo>
                  <a:lnTo>
                    <a:pt x="553043" y="506413"/>
                  </a:lnTo>
                  <a:lnTo>
                    <a:pt x="578743" y="509588"/>
                  </a:lnTo>
                  <a:lnTo>
                    <a:pt x="605396" y="512128"/>
                  </a:lnTo>
                  <a:lnTo>
                    <a:pt x="631731" y="514668"/>
                  </a:lnTo>
                  <a:lnTo>
                    <a:pt x="659019" y="516573"/>
                  </a:lnTo>
                  <a:lnTo>
                    <a:pt x="686623" y="517843"/>
                  </a:lnTo>
                  <a:lnTo>
                    <a:pt x="714228" y="519113"/>
                  </a:lnTo>
                  <a:lnTo>
                    <a:pt x="742467" y="519748"/>
                  </a:lnTo>
                  <a:lnTo>
                    <a:pt x="742467" y="303848"/>
                  </a:lnTo>
                  <a:lnTo>
                    <a:pt x="721208" y="303213"/>
                  </a:lnTo>
                  <a:lnTo>
                    <a:pt x="699950" y="302578"/>
                  </a:lnTo>
                  <a:lnTo>
                    <a:pt x="679326" y="301625"/>
                  </a:lnTo>
                  <a:lnTo>
                    <a:pt x="658701" y="300673"/>
                  </a:lnTo>
                  <a:lnTo>
                    <a:pt x="638077" y="299403"/>
                  </a:lnTo>
                  <a:lnTo>
                    <a:pt x="618088" y="297815"/>
                  </a:lnTo>
                  <a:lnTo>
                    <a:pt x="597464" y="295910"/>
                  </a:lnTo>
                  <a:lnTo>
                    <a:pt x="577792" y="294005"/>
                  </a:lnTo>
                  <a:close/>
                  <a:moveTo>
                    <a:pt x="418510" y="269240"/>
                  </a:moveTo>
                  <a:lnTo>
                    <a:pt x="411530" y="279718"/>
                  </a:lnTo>
                  <a:lnTo>
                    <a:pt x="404549" y="290513"/>
                  </a:lnTo>
                  <a:lnTo>
                    <a:pt x="397886" y="300990"/>
                  </a:lnTo>
                  <a:lnTo>
                    <a:pt x="391223" y="312103"/>
                  </a:lnTo>
                  <a:lnTo>
                    <a:pt x="384560" y="323533"/>
                  </a:lnTo>
                  <a:lnTo>
                    <a:pt x="378531" y="334645"/>
                  </a:lnTo>
                  <a:lnTo>
                    <a:pt x="371868" y="346393"/>
                  </a:lnTo>
                  <a:lnTo>
                    <a:pt x="366157" y="358458"/>
                  </a:lnTo>
                  <a:lnTo>
                    <a:pt x="360446" y="370205"/>
                  </a:lnTo>
                  <a:lnTo>
                    <a:pt x="354417" y="382270"/>
                  </a:lnTo>
                  <a:lnTo>
                    <a:pt x="349023" y="394653"/>
                  </a:lnTo>
                  <a:lnTo>
                    <a:pt x="343946" y="407035"/>
                  </a:lnTo>
                  <a:lnTo>
                    <a:pt x="338870" y="419735"/>
                  </a:lnTo>
                  <a:lnTo>
                    <a:pt x="333476" y="432753"/>
                  </a:lnTo>
                  <a:lnTo>
                    <a:pt x="328716" y="445770"/>
                  </a:lnTo>
                  <a:lnTo>
                    <a:pt x="324274" y="458788"/>
                  </a:lnTo>
                  <a:lnTo>
                    <a:pt x="341091" y="463868"/>
                  </a:lnTo>
                  <a:lnTo>
                    <a:pt x="358224" y="468948"/>
                  </a:lnTo>
                  <a:lnTo>
                    <a:pt x="375993" y="473393"/>
                  </a:lnTo>
                  <a:lnTo>
                    <a:pt x="393761" y="477838"/>
                  </a:lnTo>
                  <a:lnTo>
                    <a:pt x="412164" y="482283"/>
                  </a:lnTo>
                  <a:lnTo>
                    <a:pt x="430885" y="486410"/>
                  </a:lnTo>
                  <a:lnTo>
                    <a:pt x="449922" y="490220"/>
                  </a:lnTo>
                  <a:lnTo>
                    <a:pt x="469277" y="493713"/>
                  </a:lnTo>
                  <a:lnTo>
                    <a:pt x="472133" y="474663"/>
                  </a:lnTo>
                  <a:lnTo>
                    <a:pt x="475623" y="455930"/>
                  </a:lnTo>
                  <a:lnTo>
                    <a:pt x="479113" y="437515"/>
                  </a:lnTo>
                  <a:lnTo>
                    <a:pt x="482921" y="419418"/>
                  </a:lnTo>
                  <a:lnTo>
                    <a:pt x="486728" y="401320"/>
                  </a:lnTo>
                  <a:lnTo>
                    <a:pt x="490536" y="383540"/>
                  </a:lnTo>
                  <a:lnTo>
                    <a:pt x="495295" y="366395"/>
                  </a:lnTo>
                  <a:lnTo>
                    <a:pt x="499420" y="349250"/>
                  </a:lnTo>
                  <a:lnTo>
                    <a:pt x="503862" y="333058"/>
                  </a:lnTo>
                  <a:lnTo>
                    <a:pt x="508304" y="317183"/>
                  </a:lnTo>
                  <a:lnTo>
                    <a:pt x="513381" y="301943"/>
                  </a:lnTo>
                  <a:lnTo>
                    <a:pt x="518140" y="286703"/>
                  </a:lnTo>
                  <a:lnTo>
                    <a:pt x="492440" y="282893"/>
                  </a:lnTo>
                  <a:lnTo>
                    <a:pt x="467691" y="278765"/>
                  </a:lnTo>
                  <a:lnTo>
                    <a:pt x="442942" y="274320"/>
                  </a:lnTo>
                  <a:lnTo>
                    <a:pt x="418510" y="269240"/>
                  </a:lnTo>
                  <a:close/>
                  <a:moveTo>
                    <a:pt x="299208" y="238125"/>
                  </a:moveTo>
                  <a:lnTo>
                    <a:pt x="283026" y="252730"/>
                  </a:lnTo>
                  <a:lnTo>
                    <a:pt x="275411" y="260033"/>
                  </a:lnTo>
                  <a:lnTo>
                    <a:pt x="267479" y="267653"/>
                  </a:lnTo>
                  <a:lnTo>
                    <a:pt x="253835" y="281940"/>
                  </a:lnTo>
                  <a:lnTo>
                    <a:pt x="240191" y="296863"/>
                  </a:lnTo>
                  <a:lnTo>
                    <a:pt x="227182" y="311785"/>
                  </a:lnTo>
                  <a:lnTo>
                    <a:pt x="214490" y="327343"/>
                  </a:lnTo>
                  <a:lnTo>
                    <a:pt x="202433" y="343218"/>
                  </a:lnTo>
                  <a:lnTo>
                    <a:pt x="190376" y="359093"/>
                  </a:lnTo>
                  <a:lnTo>
                    <a:pt x="178954" y="375603"/>
                  </a:lnTo>
                  <a:lnTo>
                    <a:pt x="168483" y="392430"/>
                  </a:lnTo>
                  <a:lnTo>
                    <a:pt x="178002" y="398145"/>
                  </a:lnTo>
                  <a:lnTo>
                    <a:pt x="188472" y="403860"/>
                  </a:lnTo>
                  <a:lnTo>
                    <a:pt x="198943" y="409575"/>
                  </a:lnTo>
                  <a:lnTo>
                    <a:pt x="210048" y="414973"/>
                  </a:lnTo>
                  <a:lnTo>
                    <a:pt x="221471" y="420053"/>
                  </a:lnTo>
                  <a:lnTo>
                    <a:pt x="232894" y="425450"/>
                  </a:lnTo>
                  <a:lnTo>
                    <a:pt x="245268" y="430848"/>
                  </a:lnTo>
                  <a:lnTo>
                    <a:pt x="257642" y="435610"/>
                  </a:lnTo>
                  <a:lnTo>
                    <a:pt x="268430" y="439738"/>
                  </a:lnTo>
                  <a:lnTo>
                    <a:pt x="277315" y="414655"/>
                  </a:lnTo>
                  <a:lnTo>
                    <a:pt x="287151" y="390208"/>
                  </a:lnTo>
                  <a:lnTo>
                    <a:pt x="297304" y="366078"/>
                  </a:lnTo>
                  <a:lnTo>
                    <a:pt x="302381" y="354330"/>
                  </a:lnTo>
                  <a:lnTo>
                    <a:pt x="308409" y="342900"/>
                  </a:lnTo>
                  <a:lnTo>
                    <a:pt x="313803" y="331153"/>
                  </a:lnTo>
                  <a:lnTo>
                    <a:pt x="319515" y="319723"/>
                  </a:lnTo>
                  <a:lnTo>
                    <a:pt x="325543" y="308610"/>
                  </a:lnTo>
                  <a:lnTo>
                    <a:pt x="331572" y="297498"/>
                  </a:lnTo>
                  <a:lnTo>
                    <a:pt x="337600" y="286703"/>
                  </a:lnTo>
                  <a:lnTo>
                    <a:pt x="344264" y="275908"/>
                  </a:lnTo>
                  <a:lnTo>
                    <a:pt x="350609" y="265430"/>
                  </a:lnTo>
                  <a:lnTo>
                    <a:pt x="357590" y="254953"/>
                  </a:lnTo>
                  <a:lnTo>
                    <a:pt x="349023" y="253048"/>
                  </a:lnTo>
                  <a:lnTo>
                    <a:pt x="323957" y="245745"/>
                  </a:lnTo>
                  <a:lnTo>
                    <a:pt x="299208" y="238125"/>
                  </a:lnTo>
                  <a:close/>
                  <a:moveTo>
                    <a:pt x="1081336" y="129223"/>
                  </a:moveTo>
                  <a:lnTo>
                    <a:pt x="1090538" y="137795"/>
                  </a:lnTo>
                  <a:lnTo>
                    <a:pt x="1099422" y="146368"/>
                  </a:lnTo>
                  <a:lnTo>
                    <a:pt x="1107989" y="155575"/>
                  </a:lnTo>
                  <a:lnTo>
                    <a:pt x="1116873" y="164465"/>
                  </a:lnTo>
                  <a:lnTo>
                    <a:pt x="1125123" y="173990"/>
                  </a:lnTo>
                  <a:lnTo>
                    <a:pt x="1133690" y="183833"/>
                  </a:lnTo>
                  <a:lnTo>
                    <a:pt x="1141622" y="193358"/>
                  </a:lnTo>
                  <a:lnTo>
                    <a:pt x="1149555" y="203518"/>
                  </a:lnTo>
                  <a:lnTo>
                    <a:pt x="1164467" y="199708"/>
                  </a:lnTo>
                  <a:lnTo>
                    <a:pt x="1179380" y="195898"/>
                  </a:lnTo>
                  <a:lnTo>
                    <a:pt x="1188899" y="193358"/>
                  </a:lnTo>
                  <a:lnTo>
                    <a:pt x="1175890" y="184468"/>
                  </a:lnTo>
                  <a:lnTo>
                    <a:pt x="1162881" y="175578"/>
                  </a:lnTo>
                  <a:lnTo>
                    <a:pt x="1149872" y="167323"/>
                  </a:lnTo>
                  <a:lnTo>
                    <a:pt x="1136863" y="159068"/>
                  </a:lnTo>
                  <a:lnTo>
                    <a:pt x="1123219" y="151130"/>
                  </a:lnTo>
                  <a:lnTo>
                    <a:pt x="1109258" y="143510"/>
                  </a:lnTo>
                  <a:lnTo>
                    <a:pt x="1095297" y="136208"/>
                  </a:lnTo>
                  <a:lnTo>
                    <a:pt x="1081336" y="129223"/>
                  </a:lnTo>
                  <a:close/>
                  <a:moveTo>
                    <a:pt x="462297" y="129223"/>
                  </a:moveTo>
                  <a:lnTo>
                    <a:pt x="448336" y="136208"/>
                  </a:lnTo>
                  <a:lnTo>
                    <a:pt x="434375" y="143510"/>
                  </a:lnTo>
                  <a:lnTo>
                    <a:pt x="420731" y="151130"/>
                  </a:lnTo>
                  <a:lnTo>
                    <a:pt x="407088" y="159068"/>
                  </a:lnTo>
                  <a:lnTo>
                    <a:pt x="394079" y="167323"/>
                  </a:lnTo>
                  <a:lnTo>
                    <a:pt x="380752" y="175578"/>
                  </a:lnTo>
                  <a:lnTo>
                    <a:pt x="367743" y="184468"/>
                  </a:lnTo>
                  <a:lnTo>
                    <a:pt x="355052" y="193358"/>
                  </a:lnTo>
                  <a:lnTo>
                    <a:pt x="374406" y="198438"/>
                  </a:lnTo>
                  <a:lnTo>
                    <a:pt x="394079" y="203518"/>
                  </a:lnTo>
                  <a:lnTo>
                    <a:pt x="402011" y="193358"/>
                  </a:lnTo>
                  <a:lnTo>
                    <a:pt x="410261" y="183833"/>
                  </a:lnTo>
                  <a:lnTo>
                    <a:pt x="418510" y="173990"/>
                  </a:lnTo>
                  <a:lnTo>
                    <a:pt x="427077" y="164465"/>
                  </a:lnTo>
                  <a:lnTo>
                    <a:pt x="435644" y="155575"/>
                  </a:lnTo>
                  <a:lnTo>
                    <a:pt x="444528" y="146368"/>
                  </a:lnTo>
                  <a:lnTo>
                    <a:pt x="453095" y="137795"/>
                  </a:lnTo>
                  <a:lnTo>
                    <a:pt x="462297" y="129223"/>
                  </a:lnTo>
                  <a:close/>
                  <a:moveTo>
                    <a:pt x="931891" y="96838"/>
                  </a:moveTo>
                  <a:lnTo>
                    <a:pt x="942045" y="110490"/>
                  </a:lnTo>
                  <a:lnTo>
                    <a:pt x="951881" y="125413"/>
                  </a:lnTo>
                  <a:lnTo>
                    <a:pt x="961717" y="140970"/>
                  </a:lnTo>
                  <a:lnTo>
                    <a:pt x="970918" y="157480"/>
                  </a:lnTo>
                  <a:lnTo>
                    <a:pt x="979803" y="174625"/>
                  </a:lnTo>
                  <a:lnTo>
                    <a:pt x="988369" y="192405"/>
                  </a:lnTo>
                  <a:lnTo>
                    <a:pt x="996936" y="210820"/>
                  </a:lnTo>
                  <a:lnTo>
                    <a:pt x="1004869" y="230188"/>
                  </a:lnTo>
                  <a:lnTo>
                    <a:pt x="1025176" y="227330"/>
                  </a:lnTo>
                  <a:lnTo>
                    <a:pt x="1045165" y="224155"/>
                  </a:lnTo>
                  <a:lnTo>
                    <a:pt x="1065472" y="220980"/>
                  </a:lnTo>
                  <a:lnTo>
                    <a:pt x="1084827" y="217170"/>
                  </a:lnTo>
                  <a:lnTo>
                    <a:pt x="1076260" y="207645"/>
                  </a:lnTo>
                  <a:lnTo>
                    <a:pt x="1067376" y="198120"/>
                  </a:lnTo>
                  <a:lnTo>
                    <a:pt x="1058491" y="188913"/>
                  </a:lnTo>
                  <a:lnTo>
                    <a:pt x="1049607" y="180023"/>
                  </a:lnTo>
                  <a:lnTo>
                    <a:pt x="1040406" y="171450"/>
                  </a:lnTo>
                  <a:lnTo>
                    <a:pt x="1031204" y="163195"/>
                  </a:lnTo>
                  <a:lnTo>
                    <a:pt x="1021685" y="155258"/>
                  </a:lnTo>
                  <a:lnTo>
                    <a:pt x="1011849" y="147320"/>
                  </a:lnTo>
                  <a:lnTo>
                    <a:pt x="1002648" y="140018"/>
                  </a:lnTo>
                  <a:lnTo>
                    <a:pt x="992494" y="133033"/>
                  </a:lnTo>
                  <a:lnTo>
                    <a:pt x="982975" y="126048"/>
                  </a:lnTo>
                  <a:lnTo>
                    <a:pt x="972822" y="119380"/>
                  </a:lnTo>
                  <a:lnTo>
                    <a:pt x="962986" y="113348"/>
                  </a:lnTo>
                  <a:lnTo>
                    <a:pt x="952515" y="107315"/>
                  </a:lnTo>
                  <a:lnTo>
                    <a:pt x="942045" y="101918"/>
                  </a:lnTo>
                  <a:lnTo>
                    <a:pt x="931891" y="96838"/>
                  </a:lnTo>
                  <a:close/>
                  <a:moveTo>
                    <a:pt x="611742" y="96838"/>
                  </a:moveTo>
                  <a:lnTo>
                    <a:pt x="601589" y="101918"/>
                  </a:lnTo>
                  <a:lnTo>
                    <a:pt x="591118" y="107315"/>
                  </a:lnTo>
                  <a:lnTo>
                    <a:pt x="580965" y="113348"/>
                  </a:lnTo>
                  <a:lnTo>
                    <a:pt x="570811" y="119698"/>
                  </a:lnTo>
                  <a:lnTo>
                    <a:pt x="560658" y="126048"/>
                  </a:lnTo>
                  <a:lnTo>
                    <a:pt x="551139" y="133033"/>
                  </a:lnTo>
                  <a:lnTo>
                    <a:pt x="540986" y="140018"/>
                  </a:lnTo>
                  <a:lnTo>
                    <a:pt x="531784" y="147320"/>
                  </a:lnTo>
                  <a:lnTo>
                    <a:pt x="521948" y="155258"/>
                  </a:lnTo>
                  <a:lnTo>
                    <a:pt x="512746" y="163195"/>
                  </a:lnTo>
                  <a:lnTo>
                    <a:pt x="503228" y="171450"/>
                  </a:lnTo>
                  <a:lnTo>
                    <a:pt x="494343" y="180023"/>
                  </a:lnTo>
                  <a:lnTo>
                    <a:pt x="485142" y="189230"/>
                  </a:lnTo>
                  <a:lnTo>
                    <a:pt x="476258" y="198120"/>
                  </a:lnTo>
                  <a:lnTo>
                    <a:pt x="467691" y="207645"/>
                  </a:lnTo>
                  <a:lnTo>
                    <a:pt x="458807" y="217170"/>
                  </a:lnTo>
                  <a:lnTo>
                    <a:pt x="478479" y="220980"/>
                  </a:lnTo>
                  <a:lnTo>
                    <a:pt x="498468" y="224155"/>
                  </a:lnTo>
                  <a:lnTo>
                    <a:pt x="518458" y="227330"/>
                  </a:lnTo>
                  <a:lnTo>
                    <a:pt x="538764" y="230188"/>
                  </a:lnTo>
                  <a:lnTo>
                    <a:pt x="547014" y="210820"/>
                  </a:lnTo>
                  <a:lnTo>
                    <a:pt x="555264" y="192405"/>
                  </a:lnTo>
                  <a:lnTo>
                    <a:pt x="564148" y="174625"/>
                  </a:lnTo>
                  <a:lnTo>
                    <a:pt x="573032" y="157480"/>
                  </a:lnTo>
                  <a:lnTo>
                    <a:pt x="582234" y="140970"/>
                  </a:lnTo>
                  <a:lnTo>
                    <a:pt x="591753" y="125413"/>
                  </a:lnTo>
                  <a:lnTo>
                    <a:pt x="601589" y="110490"/>
                  </a:lnTo>
                  <a:lnTo>
                    <a:pt x="611742" y="96838"/>
                  </a:lnTo>
                  <a:close/>
                  <a:moveTo>
                    <a:pt x="801166" y="63818"/>
                  </a:moveTo>
                  <a:lnTo>
                    <a:pt x="801166" y="245110"/>
                  </a:lnTo>
                  <a:lnTo>
                    <a:pt x="837655" y="244158"/>
                  </a:lnTo>
                  <a:lnTo>
                    <a:pt x="873509" y="242570"/>
                  </a:lnTo>
                  <a:lnTo>
                    <a:pt x="909363" y="240348"/>
                  </a:lnTo>
                  <a:lnTo>
                    <a:pt x="944266" y="237173"/>
                  </a:lnTo>
                  <a:lnTo>
                    <a:pt x="935064" y="216853"/>
                  </a:lnTo>
                  <a:lnTo>
                    <a:pt x="925545" y="197803"/>
                  </a:lnTo>
                  <a:lnTo>
                    <a:pt x="916027" y="179705"/>
                  </a:lnTo>
                  <a:lnTo>
                    <a:pt x="906190" y="162878"/>
                  </a:lnTo>
                  <a:lnTo>
                    <a:pt x="901114" y="155258"/>
                  </a:lnTo>
                  <a:lnTo>
                    <a:pt x="896037" y="147320"/>
                  </a:lnTo>
                  <a:lnTo>
                    <a:pt x="890960" y="140018"/>
                  </a:lnTo>
                  <a:lnTo>
                    <a:pt x="885884" y="133033"/>
                  </a:lnTo>
                  <a:lnTo>
                    <a:pt x="880807" y="126048"/>
                  </a:lnTo>
                  <a:lnTo>
                    <a:pt x="875730" y="119698"/>
                  </a:lnTo>
                  <a:lnTo>
                    <a:pt x="870019" y="113665"/>
                  </a:lnTo>
                  <a:lnTo>
                    <a:pt x="864942" y="107633"/>
                  </a:lnTo>
                  <a:lnTo>
                    <a:pt x="856693" y="99695"/>
                  </a:lnTo>
                  <a:lnTo>
                    <a:pt x="848760" y="92075"/>
                  </a:lnTo>
                  <a:lnTo>
                    <a:pt x="840828" y="85725"/>
                  </a:lnTo>
                  <a:lnTo>
                    <a:pt x="832896" y="79693"/>
                  </a:lnTo>
                  <a:lnTo>
                    <a:pt x="824963" y="74613"/>
                  </a:lnTo>
                  <a:lnTo>
                    <a:pt x="817031" y="70168"/>
                  </a:lnTo>
                  <a:lnTo>
                    <a:pt x="809099" y="66675"/>
                  </a:lnTo>
                  <a:lnTo>
                    <a:pt x="801166" y="63818"/>
                  </a:lnTo>
                  <a:close/>
                  <a:moveTo>
                    <a:pt x="742467" y="63818"/>
                  </a:moveTo>
                  <a:lnTo>
                    <a:pt x="734535" y="66675"/>
                  </a:lnTo>
                  <a:lnTo>
                    <a:pt x="726920" y="70168"/>
                  </a:lnTo>
                  <a:lnTo>
                    <a:pt x="718987" y="74613"/>
                  </a:lnTo>
                  <a:lnTo>
                    <a:pt x="711055" y="79693"/>
                  </a:lnTo>
                  <a:lnTo>
                    <a:pt x="703123" y="85725"/>
                  </a:lnTo>
                  <a:lnTo>
                    <a:pt x="694873" y="92075"/>
                  </a:lnTo>
                  <a:lnTo>
                    <a:pt x="686941" y="99695"/>
                  </a:lnTo>
                  <a:lnTo>
                    <a:pt x="678691" y="107633"/>
                  </a:lnTo>
                  <a:lnTo>
                    <a:pt x="673614" y="113665"/>
                  </a:lnTo>
                  <a:lnTo>
                    <a:pt x="668538" y="119698"/>
                  </a:lnTo>
                  <a:lnTo>
                    <a:pt x="662826" y="126048"/>
                  </a:lnTo>
                  <a:lnTo>
                    <a:pt x="657750" y="133033"/>
                  </a:lnTo>
                  <a:lnTo>
                    <a:pt x="652990" y="140018"/>
                  </a:lnTo>
                  <a:lnTo>
                    <a:pt x="647596" y="147320"/>
                  </a:lnTo>
                  <a:lnTo>
                    <a:pt x="642519" y="154940"/>
                  </a:lnTo>
                  <a:lnTo>
                    <a:pt x="637760" y="162878"/>
                  </a:lnTo>
                  <a:lnTo>
                    <a:pt x="632683" y="171450"/>
                  </a:lnTo>
                  <a:lnTo>
                    <a:pt x="627607" y="179705"/>
                  </a:lnTo>
                  <a:lnTo>
                    <a:pt x="618088" y="197803"/>
                  </a:lnTo>
                  <a:lnTo>
                    <a:pt x="608569" y="216853"/>
                  </a:lnTo>
                  <a:lnTo>
                    <a:pt x="599685" y="237173"/>
                  </a:lnTo>
                  <a:lnTo>
                    <a:pt x="634587" y="240030"/>
                  </a:lnTo>
                  <a:lnTo>
                    <a:pt x="670124" y="242570"/>
                  </a:lnTo>
                  <a:lnTo>
                    <a:pt x="705978" y="244158"/>
                  </a:lnTo>
                  <a:lnTo>
                    <a:pt x="742467" y="245110"/>
                  </a:lnTo>
                  <a:lnTo>
                    <a:pt x="742467" y="63818"/>
                  </a:lnTo>
                  <a:close/>
                  <a:moveTo>
                    <a:pt x="754841" y="0"/>
                  </a:moveTo>
                  <a:lnTo>
                    <a:pt x="771975" y="0"/>
                  </a:lnTo>
                  <a:lnTo>
                    <a:pt x="789109" y="0"/>
                  </a:lnTo>
                  <a:lnTo>
                    <a:pt x="806243" y="635"/>
                  </a:lnTo>
                  <a:lnTo>
                    <a:pt x="823377" y="1588"/>
                  </a:lnTo>
                  <a:lnTo>
                    <a:pt x="840193" y="2858"/>
                  </a:lnTo>
                  <a:lnTo>
                    <a:pt x="856693" y="4445"/>
                  </a:lnTo>
                  <a:lnTo>
                    <a:pt x="873509" y="6350"/>
                  </a:lnTo>
                  <a:lnTo>
                    <a:pt x="890008" y="9208"/>
                  </a:lnTo>
                  <a:lnTo>
                    <a:pt x="906508" y="11748"/>
                  </a:lnTo>
                  <a:lnTo>
                    <a:pt x="923007" y="14923"/>
                  </a:lnTo>
                  <a:lnTo>
                    <a:pt x="939189" y="18098"/>
                  </a:lnTo>
                  <a:lnTo>
                    <a:pt x="955371" y="21908"/>
                  </a:lnTo>
                  <a:lnTo>
                    <a:pt x="971236" y="25718"/>
                  </a:lnTo>
                  <a:lnTo>
                    <a:pt x="987100" y="30480"/>
                  </a:lnTo>
                  <a:lnTo>
                    <a:pt x="1002965" y="35243"/>
                  </a:lnTo>
                  <a:lnTo>
                    <a:pt x="1018512" y="40005"/>
                  </a:lnTo>
                  <a:lnTo>
                    <a:pt x="1034060" y="45720"/>
                  </a:lnTo>
                  <a:lnTo>
                    <a:pt x="1049290" y="51435"/>
                  </a:lnTo>
                  <a:lnTo>
                    <a:pt x="1064520" y="57150"/>
                  </a:lnTo>
                  <a:lnTo>
                    <a:pt x="1079115" y="63818"/>
                  </a:lnTo>
                  <a:lnTo>
                    <a:pt x="1094028" y="70168"/>
                  </a:lnTo>
                  <a:lnTo>
                    <a:pt x="1108624" y="76835"/>
                  </a:lnTo>
                  <a:lnTo>
                    <a:pt x="1123219" y="84455"/>
                  </a:lnTo>
                  <a:lnTo>
                    <a:pt x="1137497" y="91758"/>
                  </a:lnTo>
                  <a:lnTo>
                    <a:pt x="1151458" y="99695"/>
                  </a:lnTo>
                  <a:lnTo>
                    <a:pt x="1165419" y="107633"/>
                  </a:lnTo>
                  <a:lnTo>
                    <a:pt x="1179063" y="116205"/>
                  </a:lnTo>
                  <a:lnTo>
                    <a:pt x="1192707" y="124778"/>
                  </a:lnTo>
                  <a:lnTo>
                    <a:pt x="1206033" y="133668"/>
                  </a:lnTo>
                  <a:lnTo>
                    <a:pt x="1219042" y="142558"/>
                  </a:lnTo>
                  <a:lnTo>
                    <a:pt x="1232051" y="152400"/>
                  </a:lnTo>
                  <a:lnTo>
                    <a:pt x="1244743" y="161925"/>
                  </a:lnTo>
                  <a:lnTo>
                    <a:pt x="1257434" y="171768"/>
                  </a:lnTo>
                  <a:lnTo>
                    <a:pt x="1270126" y="182245"/>
                  </a:lnTo>
                  <a:lnTo>
                    <a:pt x="1282818" y="193358"/>
                  </a:lnTo>
                  <a:lnTo>
                    <a:pt x="1295192" y="204470"/>
                  </a:lnTo>
                  <a:lnTo>
                    <a:pt x="1307567" y="215900"/>
                  </a:lnTo>
                  <a:lnTo>
                    <a:pt x="1323749" y="232093"/>
                  </a:lnTo>
                  <a:lnTo>
                    <a:pt x="1339296" y="248920"/>
                  </a:lnTo>
                  <a:lnTo>
                    <a:pt x="1354844" y="266065"/>
                  </a:lnTo>
                  <a:lnTo>
                    <a:pt x="1369756" y="283528"/>
                  </a:lnTo>
                  <a:lnTo>
                    <a:pt x="1384035" y="301625"/>
                  </a:lnTo>
                  <a:lnTo>
                    <a:pt x="1397995" y="320358"/>
                  </a:lnTo>
                  <a:lnTo>
                    <a:pt x="1411322" y="339090"/>
                  </a:lnTo>
                  <a:lnTo>
                    <a:pt x="1423696" y="358775"/>
                  </a:lnTo>
                  <a:lnTo>
                    <a:pt x="1431629" y="371158"/>
                  </a:lnTo>
                  <a:lnTo>
                    <a:pt x="1439244" y="383858"/>
                  </a:lnTo>
                  <a:lnTo>
                    <a:pt x="1446859" y="396875"/>
                  </a:lnTo>
                  <a:lnTo>
                    <a:pt x="1453839" y="410210"/>
                  </a:lnTo>
                  <a:lnTo>
                    <a:pt x="1463675" y="429260"/>
                  </a:lnTo>
                  <a:lnTo>
                    <a:pt x="1301855" y="429260"/>
                  </a:lnTo>
                  <a:lnTo>
                    <a:pt x="1321528" y="420370"/>
                  </a:lnTo>
                  <a:lnTo>
                    <a:pt x="1340565" y="411480"/>
                  </a:lnTo>
                  <a:lnTo>
                    <a:pt x="1358651" y="401955"/>
                  </a:lnTo>
                  <a:lnTo>
                    <a:pt x="1375785" y="392430"/>
                  </a:lnTo>
                  <a:lnTo>
                    <a:pt x="1364680" y="375603"/>
                  </a:lnTo>
                  <a:lnTo>
                    <a:pt x="1353257" y="359093"/>
                  </a:lnTo>
                  <a:lnTo>
                    <a:pt x="1341517" y="343218"/>
                  </a:lnTo>
                  <a:lnTo>
                    <a:pt x="1329143" y="327343"/>
                  </a:lnTo>
                  <a:lnTo>
                    <a:pt x="1316451" y="311785"/>
                  </a:lnTo>
                  <a:lnTo>
                    <a:pt x="1303442" y="296863"/>
                  </a:lnTo>
                  <a:lnTo>
                    <a:pt x="1290116" y="281940"/>
                  </a:lnTo>
                  <a:lnTo>
                    <a:pt x="1276155" y="267653"/>
                  </a:lnTo>
                  <a:lnTo>
                    <a:pt x="1268222" y="260033"/>
                  </a:lnTo>
                  <a:lnTo>
                    <a:pt x="1260607" y="252730"/>
                  </a:lnTo>
                  <a:lnTo>
                    <a:pt x="1244425" y="238125"/>
                  </a:lnTo>
                  <a:lnTo>
                    <a:pt x="1215869" y="246698"/>
                  </a:lnTo>
                  <a:lnTo>
                    <a:pt x="1200956" y="250825"/>
                  </a:lnTo>
                  <a:lnTo>
                    <a:pt x="1186361" y="254953"/>
                  </a:lnTo>
                  <a:lnTo>
                    <a:pt x="1198735" y="274955"/>
                  </a:lnTo>
                  <a:lnTo>
                    <a:pt x="1210792" y="295275"/>
                  </a:lnTo>
                  <a:lnTo>
                    <a:pt x="1222215" y="316230"/>
                  </a:lnTo>
                  <a:lnTo>
                    <a:pt x="1233003" y="337820"/>
                  </a:lnTo>
                  <a:lnTo>
                    <a:pt x="1243473" y="360045"/>
                  </a:lnTo>
                  <a:lnTo>
                    <a:pt x="1253310" y="382588"/>
                  </a:lnTo>
                  <a:lnTo>
                    <a:pt x="1262828" y="405448"/>
                  </a:lnTo>
                  <a:lnTo>
                    <a:pt x="1271395" y="429260"/>
                  </a:lnTo>
                  <a:lnTo>
                    <a:pt x="1208888" y="429260"/>
                  </a:lnTo>
                  <a:lnTo>
                    <a:pt x="1200004" y="407353"/>
                  </a:lnTo>
                  <a:lnTo>
                    <a:pt x="1190803" y="385763"/>
                  </a:lnTo>
                  <a:lnTo>
                    <a:pt x="1180967" y="365125"/>
                  </a:lnTo>
                  <a:lnTo>
                    <a:pt x="1170813" y="344805"/>
                  </a:lnTo>
                  <a:lnTo>
                    <a:pt x="1160025" y="325120"/>
                  </a:lnTo>
                  <a:lnTo>
                    <a:pt x="1148603" y="306070"/>
                  </a:lnTo>
                  <a:lnTo>
                    <a:pt x="1137180" y="287020"/>
                  </a:lnTo>
                  <a:lnTo>
                    <a:pt x="1125123" y="269240"/>
                  </a:lnTo>
                  <a:lnTo>
                    <a:pt x="1101009" y="274320"/>
                  </a:lnTo>
                  <a:lnTo>
                    <a:pt x="1076260" y="278765"/>
                  </a:lnTo>
                  <a:lnTo>
                    <a:pt x="1051194" y="282893"/>
                  </a:lnTo>
                  <a:lnTo>
                    <a:pt x="1025493" y="286703"/>
                  </a:lnTo>
                  <a:lnTo>
                    <a:pt x="1031204" y="303213"/>
                  </a:lnTo>
                  <a:lnTo>
                    <a:pt x="1036281" y="320040"/>
                  </a:lnTo>
                  <a:lnTo>
                    <a:pt x="1041040" y="337503"/>
                  </a:lnTo>
                  <a:lnTo>
                    <a:pt x="1045800" y="355283"/>
                  </a:lnTo>
                  <a:lnTo>
                    <a:pt x="1050559" y="373063"/>
                  </a:lnTo>
                  <a:lnTo>
                    <a:pt x="1054684" y="391478"/>
                  </a:lnTo>
                  <a:lnTo>
                    <a:pt x="1058809" y="410528"/>
                  </a:lnTo>
                  <a:lnTo>
                    <a:pt x="1062616" y="429260"/>
                  </a:lnTo>
                  <a:lnTo>
                    <a:pt x="1002965" y="429260"/>
                  </a:lnTo>
                  <a:lnTo>
                    <a:pt x="999475" y="412750"/>
                  </a:lnTo>
                  <a:lnTo>
                    <a:pt x="995667" y="396240"/>
                  </a:lnTo>
                  <a:lnTo>
                    <a:pt x="991542" y="380365"/>
                  </a:lnTo>
                  <a:lnTo>
                    <a:pt x="987418" y="364490"/>
                  </a:lnTo>
                  <a:lnTo>
                    <a:pt x="982658" y="346075"/>
                  </a:lnTo>
                  <a:lnTo>
                    <a:pt x="976947" y="328295"/>
                  </a:lnTo>
                  <a:lnTo>
                    <a:pt x="971553" y="311150"/>
                  </a:lnTo>
                  <a:lnTo>
                    <a:pt x="966159" y="294005"/>
                  </a:lnTo>
                  <a:lnTo>
                    <a:pt x="946169" y="295910"/>
                  </a:lnTo>
                  <a:lnTo>
                    <a:pt x="926180" y="297815"/>
                  </a:lnTo>
                  <a:lnTo>
                    <a:pt x="905556" y="299403"/>
                  </a:lnTo>
                  <a:lnTo>
                    <a:pt x="884932" y="300673"/>
                  </a:lnTo>
                  <a:lnTo>
                    <a:pt x="864308" y="301625"/>
                  </a:lnTo>
                  <a:lnTo>
                    <a:pt x="843684" y="302578"/>
                  </a:lnTo>
                  <a:lnTo>
                    <a:pt x="822742" y="303213"/>
                  </a:lnTo>
                  <a:lnTo>
                    <a:pt x="801166" y="303848"/>
                  </a:lnTo>
                  <a:lnTo>
                    <a:pt x="801166" y="519748"/>
                  </a:lnTo>
                  <a:lnTo>
                    <a:pt x="822108" y="519113"/>
                  </a:lnTo>
                  <a:lnTo>
                    <a:pt x="843366" y="518478"/>
                  </a:lnTo>
                  <a:lnTo>
                    <a:pt x="864308" y="517525"/>
                  </a:lnTo>
                  <a:lnTo>
                    <a:pt x="884614" y="516573"/>
                  </a:lnTo>
                  <a:lnTo>
                    <a:pt x="884614" y="575310"/>
                  </a:lnTo>
                  <a:lnTo>
                    <a:pt x="864308" y="576263"/>
                  </a:lnTo>
                  <a:lnTo>
                    <a:pt x="843366" y="577215"/>
                  </a:lnTo>
                  <a:lnTo>
                    <a:pt x="822108" y="577850"/>
                  </a:lnTo>
                  <a:lnTo>
                    <a:pt x="801166" y="578168"/>
                  </a:lnTo>
                  <a:lnTo>
                    <a:pt x="801166" y="742950"/>
                  </a:lnTo>
                  <a:lnTo>
                    <a:pt x="884614" y="742950"/>
                  </a:lnTo>
                  <a:lnTo>
                    <a:pt x="884614" y="801688"/>
                  </a:lnTo>
                  <a:lnTo>
                    <a:pt x="801166" y="801688"/>
                  </a:lnTo>
                  <a:lnTo>
                    <a:pt x="801166" y="965835"/>
                  </a:lnTo>
                  <a:lnTo>
                    <a:pt x="822108" y="966470"/>
                  </a:lnTo>
                  <a:lnTo>
                    <a:pt x="843366" y="967105"/>
                  </a:lnTo>
                  <a:lnTo>
                    <a:pt x="864308" y="968058"/>
                  </a:lnTo>
                  <a:lnTo>
                    <a:pt x="884614" y="969010"/>
                  </a:lnTo>
                  <a:lnTo>
                    <a:pt x="884614" y="1028065"/>
                  </a:lnTo>
                  <a:lnTo>
                    <a:pt x="864308" y="1026795"/>
                  </a:lnTo>
                  <a:lnTo>
                    <a:pt x="843366" y="1025843"/>
                  </a:lnTo>
                  <a:lnTo>
                    <a:pt x="822108" y="1025208"/>
                  </a:lnTo>
                  <a:lnTo>
                    <a:pt x="801166" y="1024890"/>
                  </a:lnTo>
                  <a:lnTo>
                    <a:pt x="801166" y="1240473"/>
                  </a:lnTo>
                  <a:lnTo>
                    <a:pt x="824963" y="1240790"/>
                  </a:lnTo>
                  <a:lnTo>
                    <a:pt x="848126" y="1241743"/>
                  </a:lnTo>
                  <a:lnTo>
                    <a:pt x="832896" y="1300163"/>
                  </a:lnTo>
                  <a:lnTo>
                    <a:pt x="801166" y="1299528"/>
                  </a:lnTo>
                  <a:lnTo>
                    <a:pt x="801166" y="1423353"/>
                  </a:lnTo>
                  <a:lnTo>
                    <a:pt x="771658" y="1538606"/>
                  </a:lnTo>
                  <a:lnTo>
                    <a:pt x="771023" y="1541781"/>
                  </a:lnTo>
                  <a:lnTo>
                    <a:pt x="771023" y="1544638"/>
                  </a:lnTo>
                  <a:lnTo>
                    <a:pt x="753890" y="1544321"/>
                  </a:lnTo>
                  <a:lnTo>
                    <a:pt x="736756" y="1543686"/>
                  </a:lnTo>
                  <a:lnTo>
                    <a:pt x="719622" y="1542733"/>
                  </a:lnTo>
                  <a:lnTo>
                    <a:pt x="702805" y="1541463"/>
                  </a:lnTo>
                  <a:lnTo>
                    <a:pt x="685989" y="1539558"/>
                  </a:lnTo>
                  <a:lnTo>
                    <a:pt x="669489" y="1537653"/>
                  </a:lnTo>
                  <a:lnTo>
                    <a:pt x="652673" y="1535431"/>
                  </a:lnTo>
                  <a:lnTo>
                    <a:pt x="636491" y="1532573"/>
                  </a:lnTo>
                  <a:lnTo>
                    <a:pt x="619992" y="1529716"/>
                  </a:lnTo>
                  <a:lnTo>
                    <a:pt x="603810" y="1526223"/>
                  </a:lnTo>
                  <a:lnTo>
                    <a:pt x="587628" y="1522096"/>
                  </a:lnTo>
                  <a:lnTo>
                    <a:pt x="571763" y="1518286"/>
                  </a:lnTo>
                  <a:lnTo>
                    <a:pt x="555898" y="1513841"/>
                  </a:lnTo>
                  <a:lnTo>
                    <a:pt x="540351" y="1509078"/>
                  </a:lnTo>
                  <a:lnTo>
                    <a:pt x="524486" y="1503998"/>
                  </a:lnTo>
                  <a:lnTo>
                    <a:pt x="509256" y="1498601"/>
                  </a:lnTo>
                  <a:lnTo>
                    <a:pt x="494343" y="1492886"/>
                  </a:lnTo>
                  <a:lnTo>
                    <a:pt x="479113" y="1486853"/>
                  </a:lnTo>
                  <a:lnTo>
                    <a:pt x="464200" y="1480503"/>
                  </a:lnTo>
                  <a:lnTo>
                    <a:pt x="449288" y="1474153"/>
                  </a:lnTo>
                  <a:lnTo>
                    <a:pt x="434692" y="1467168"/>
                  </a:lnTo>
                  <a:lnTo>
                    <a:pt x="420414" y="1459866"/>
                  </a:lnTo>
                  <a:lnTo>
                    <a:pt x="406136" y="1452246"/>
                  </a:lnTo>
                  <a:lnTo>
                    <a:pt x="392175" y="1444626"/>
                  </a:lnTo>
                  <a:lnTo>
                    <a:pt x="378214" y="1436688"/>
                  </a:lnTo>
                  <a:lnTo>
                    <a:pt x="364570" y="1428116"/>
                  </a:lnTo>
                  <a:lnTo>
                    <a:pt x="350927" y="1419861"/>
                  </a:lnTo>
                  <a:lnTo>
                    <a:pt x="337600" y="1410653"/>
                  </a:lnTo>
                  <a:lnTo>
                    <a:pt x="324591" y="1401763"/>
                  </a:lnTo>
                  <a:lnTo>
                    <a:pt x="311582" y="1392238"/>
                  </a:lnTo>
                  <a:lnTo>
                    <a:pt x="298891" y="1382396"/>
                  </a:lnTo>
                  <a:lnTo>
                    <a:pt x="286199" y="1372553"/>
                  </a:lnTo>
                  <a:lnTo>
                    <a:pt x="273507" y="1361758"/>
                  </a:lnTo>
                  <a:lnTo>
                    <a:pt x="260815" y="1351280"/>
                  </a:lnTo>
                  <a:lnTo>
                    <a:pt x="248441" y="1339850"/>
                  </a:lnTo>
                  <a:lnTo>
                    <a:pt x="236701" y="1328420"/>
                  </a:lnTo>
                  <a:lnTo>
                    <a:pt x="220202" y="1311910"/>
                  </a:lnTo>
                  <a:lnTo>
                    <a:pt x="204337" y="1295400"/>
                  </a:lnTo>
                  <a:lnTo>
                    <a:pt x="188790" y="1278255"/>
                  </a:lnTo>
                  <a:lnTo>
                    <a:pt x="173877" y="1260475"/>
                  </a:lnTo>
                  <a:lnTo>
                    <a:pt x="159599" y="1242378"/>
                  </a:lnTo>
                  <a:lnTo>
                    <a:pt x="145638" y="1223963"/>
                  </a:lnTo>
                  <a:lnTo>
                    <a:pt x="132629" y="1204913"/>
                  </a:lnTo>
                  <a:lnTo>
                    <a:pt x="119937" y="1185863"/>
                  </a:lnTo>
                  <a:lnTo>
                    <a:pt x="112005" y="1173163"/>
                  </a:lnTo>
                  <a:lnTo>
                    <a:pt x="104390" y="1160463"/>
                  </a:lnTo>
                  <a:lnTo>
                    <a:pt x="97409" y="1147445"/>
                  </a:lnTo>
                  <a:lnTo>
                    <a:pt x="90111" y="1134428"/>
                  </a:lnTo>
                  <a:lnTo>
                    <a:pt x="79641" y="1114108"/>
                  </a:lnTo>
                  <a:lnTo>
                    <a:pt x="69805" y="1093153"/>
                  </a:lnTo>
                  <a:lnTo>
                    <a:pt x="60286" y="1072198"/>
                  </a:lnTo>
                  <a:lnTo>
                    <a:pt x="51719" y="1050608"/>
                  </a:lnTo>
                  <a:lnTo>
                    <a:pt x="43469" y="1029018"/>
                  </a:lnTo>
                  <a:lnTo>
                    <a:pt x="36172" y="1006793"/>
                  </a:lnTo>
                  <a:lnTo>
                    <a:pt x="29826" y="984568"/>
                  </a:lnTo>
                  <a:lnTo>
                    <a:pt x="23480" y="961708"/>
                  </a:lnTo>
                  <a:lnTo>
                    <a:pt x="18086" y="939165"/>
                  </a:lnTo>
                  <a:lnTo>
                    <a:pt x="13326" y="915988"/>
                  </a:lnTo>
                  <a:lnTo>
                    <a:pt x="9202" y="892493"/>
                  </a:lnTo>
                  <a:lnTo>
                    <a:pt x="6029" y="868998"/>
                  </a:lnTo>
                  <a:lnTo>
                    <a:pt x="3490" y="845185"/>
                  </a:lnTo>
                  <a:lnTo>
                    <a:pt x="1587" y="820738"/>
                  </a:lnTo>
                  <a:lnTo>
                    <a:pt x="317" y="796608"/>
                  </a:lnTo>
                  <a:lnTo>
                    <a:pt x="0" y="772160"/>
                  </a:lnTo>
                  <a:lnTo>
                    <a:pt x="317" y="747713"/>
                  </a:lnTo>
                  <a:lnTo>
                    <a:pt x="1587" y="723583"/>
                  </a:lnTo>
                  <a:lnTo>
                    <a:pt x="3490" y="699453"/>
                  </a:lnTo>
                  <a:lnTo>
                    <a:pt x="6029" y="675640"/>
                  </a:lnTo>
                  <a:lnTo>
                    <a:pt x="9202" y="651828"/>
                  </a:lnTo>
                  <a:lnTo>
                    <a:pt x="13326" y="628650"/>
                  </a:lnTo>
                  <a:lnTo>
                    <a:pt x="18086" y="605473"/>
                  </a:lnTo>
                  <a:lnTo>
                    <a:pt x="23480" y="582295"/>
                  </a:lnTo>
                  <a:lnTo>
                    <a:pt x="29826" y="559753"/>
                  </a:lnTo>
                  <a:lnTo>
                    <a:pt x="36172" y="537528"/>
                  </a:lnTo>
                  <a:lnTo>
                    <a:pt x="43469" y="515620"/>
                  </a:lnTo>
                  <a:lnTo>
                    <a:pt x="51719" y="493713"/>
                  </a:lnTo>
                  <a:lnTo>
                    <a:pt x="60286" y="472440"/>
                  </a:lnTo>
                  <a:lnTo>
                    <a:pt x="69805" y="451168"/>
                  </a:lnTo>
                  <a:lnTo>
                    <a:pt x="79641" y="430530"/>
                  </a:lnTo>
                  <a:lnTo>
                    <a:pt x="90111" y="410210"/>
                  </a:lnTo>
                  <a:lnTo>
                    <a:pt x="97409" y="396875"/>
                  </a:lnTo>
                  <a:lnTo>
                    <a:pt x="104390" y="383858"/>
                  </a:lnTo>
                  <a:lnTo>
                    <a:pt x="112005" y="371158"/>
                  </a:lnTo>
                  <a:lnTo>
                    <a:pt x="119937" y="358775"/>
                  </a:lnTo>
                  <a:lnTo>
                    <a:pt x="132629" y="339090"/>
                  </a:lnTo>
                  <a:lnTo>
                    <a:pt x="145638" y="320040"/>
                  </a:lnTo>
                  <a:lnTo>
                    <a:pt x="159599" y="301625"/>
                  </a:lnTo>
                  <a:lnTo>
                    <a:pt x="173877" y="283528"/>
                  </a:lnTo>
                  <a:lnTo>
                    <a:pt x="188790" y="266065"/>
                  </a:lnTo>
                  <a:lnTo>
                    <a:pt x="204337" y="248920"/>
                  </a:lnTo>
                  <a:lnTo>
                    <a:pt x="220202" y="232093"/>
                  </a:lnTo>
                  <a:lnTo>
                    <a:pt x="236701" y="215900"/>
                  </a:lnTo>
                  <a:lnTo>
                    <a:pt x="248441" y="204470"/>
                  </a:lnTo>
                  <a:lnTo>
                    <a:pt x="260815" y="193358"/>
                  </a:lnTo>
                  <a:lnTo>
                    <a:pt x="273507" y="182245"/>
                  </a:lnTo>
                  <a:lnTo>
                    <a:pt x="286199" y="171768"/>
                  </a:lnTo>
                  <a:lnTo>
                    <a:pt x="298891" y="161925"/>
                  </a:lnTo>
                  <a:lnTo>
                    <a:pt x="311582" y="152400"/>
                  </a:lnTo>
                  <a:lnTo>
                    <a:pt x="324591" y="142558"/>
                  </a:lnTo>
                  <a:lnTo>
                    <a:pt x="337600" y="133668"/>
                  </a:lnTo>
                  <a:lnTo>
                    <a:pt x="350927" y="124460"/>
                  </a:lnTo>
                  <a:lnTo>
                    <a:pt x="364570" y="116205"/>
                  </a:lnTo>
                  <a:lnTo>
                    <a:pt x="378531" y="107633"/>
                  </a:lnTo>
                  <a:lnTo>
                    <a:pt x="392492" y="99695"/>
                  </a:lnTo>
                  <a:lnTo>
                    <a:pt x="406136" y="91758"/>
                  </a:lnTo>
                  <a:lnTo>
                    <a:pt x="420731" y="84455"/>
                  </a:lnTo>
                  <a:lnTo>
                    <a:pt x="435009" y="76835"/>
                  </a:lnTo>
                  <a:lnTo>
                    <a:pt x="449922" y="70168"/>
                  </a:lnTo>
                  <a:lnTo>
                    <a:pt x="464518" y="63818"/>
                  </a:lnTo>
                  <a:lnTo>
                    <a:pt x="479748" y="57150"/>
                  </a:lnTo>
                  <a:lnTo>
                    <a:pt x="494661" y="51118"/>
                  </a:lnTo>
                  <a:lnTo>
                    <a:pt x="509573" y="45720"/>
                  </a:lnTo>
                  <a:lnTo>
                    <a:pt x="525121" y="40005"/>
                  </a:lnTo>
                  <a:lnTo>
                    <a:pt x="540668" y="35243"/>
                  </a:lnTo>
                  <a:lnTo>
                    <a:pt x="556533" y="30480"/>
                  </a:lnTo>
                  <a:lnTo>
                    <a:pt x="572398" y="25718"/>
                  </a:lnTo>
                  <a:lnTo>
                    <a:pt x="588262" y="21908"/>
                  </a:lnTo>
                  <a:lnTo>
                    <a:pt x="604444" y="18098"/>
                  </a:lnTo>
                  <a:lnTo>
                    <a:pt x="620626" y="14605"/>
                  </a:lnTo>
                  <a:lnTo>
                    <a:pt x="637125" y="11748"/>
                  </a:lnTo>
                  <a:lnTo>
                    <a:pt x="653625" y="9208"/>
                  </a:lnTo>
                  <a:lnTo>
                    <a:pt x="670124" y="6350"/>
                  </a:lnTo>
                  <a:lnTo>
                    <a:pt x="686941" y="4445"/>
                  </a:lnTo>
                  <a:lnTo>
                    <a:pt x="703757" y="2858"/>
                  </a:lnTo>
                  <a:lnTo>
                    <a:pt x="720574" y="1588"/>
                  </a:lnTo>
                  <a:lnTo>
                    <a:pt x="737708" y="635"/>
                  </a:lnTo>
                  <a:lnTo>
                    <a:pt x="754841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CD6174-43F9-4FB9-AF0F-8617C90369F4}"/>
              </a:ext>
            </a:extLst>
          </p:cNvPr>
          <p:cNvGrpSpPr/>
          <p:nvPr/>
        </p:nvGrpSpPr>
        <p:grpSpPr>
          <a:xfrm>
            <a:off x="323372" y="3588380"/>
            <a:ext cx="584258" cy="584258"/>
            <a:chOff x="6392927" y="3440916"/>
            <a:chExt cx="584258" cy="584258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95BCC92-EA10-4B8D-AFE0-3C4D5FE3B1F5}"/>
                </a:ext>
              </a:extLst>
            </p:cNvPr>
            <p:cNvGrpSpPr/>
            <p:nvPr/>
          </p:nvGrpSpPr>
          <p:grpSpPr>
            <a:xfrm>
              <a:off x="6511542" y="3575630"/>
              <a:ext cx="347028" cy="301838"/>
              <a:chOff x="10633575" y="5800139"/>
              <a:chExt cx="562057" cy="488866"/>
            </a:xfrm>
            <a:solidFill>
              <a:schemeClr val="bg2">
                <a:lumMod val="50000"/>
              </a:schemeClr>
            </a:solidFill>
          </p:grpSpPr>
          <p:sp>
            <p:nvSpPr>
              <p:cNvPr id="16" name="Oval 251">
                <a:extLst>
                  <a:ext uri="{FF2B5EF4-FFF2-40B4-BE49-F238E27FC236}">
                    <a16:creationId xmlns:a16="http://schemas.microsoft.com/office/drawing/2014/main" id="{4F83A158-FA54-48F6-B13C-701AA0DB9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0243" y="5830520"/>
                <a:ext cx="70430" cy="8838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Freeform 252">
                <a:extLst>
                  <a:ext uri="{FF2B5EF4-FFF2-40B4-BE49-F238E27FC236}">
                    <a16:creationId xmlns:a16="http://schemas.microsoft.com/office/drawing/2014/main" id="{40A8DCF5-1B62-4D76-85B5-BDA4F6F26C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633575" y="5896807"/>
                <a:ext cx="225099" cy="392198"/>
              </a:xfrm>
              <a:custGeom>
                <a:avLst/>
                <a:gdLst>
                  <a:gd name="T0" fmla="*/ 82 w 82"/>
                  <a:gd name="T1" fmla="*/ 18 h 143"/>
                  <a:gd name="T2" fmla="*/ 80 w 82"/>
                  <a:gd name="T3" fmla="*/ 0 h 143"/>
                  <a:gd name="T4" fmla="*/ 76 w 82"/>
                  <a:gd name="T5" fmla="*/ 3 h 143"/>
                  <a:gd name="T6" fmla="*/ 59 w 82"/>
                  <a:gd name="T7" fmla="*/ 10 h 143"/>
                  <a:gd name="T8" fmla="*/ 59 w 82"/>
                  <a:gd name="T9" fmla="*/ 12 h 143"/>
                  <a:gd name="T10" fmla="*/ 64 w 82"/>
                  <a:gd name="T11" fmla="*/ 16 h 143"/>
                  <a:gd name="T12" fmla="*/ 58 w 82"/>
                  <a:gd name="T13" fmla="*/ 20 h 143"/>
                  <a:gd name="T14" fmla="*/ 61 w 82"/>
                  <a:gd name="T15" fmla="*/ 25 h 143"/>
                  <a:gd name="T16" fmla="*/ 52 w 82"/>
                  <a:gd name="T17" fmla="*/ 44 h 143"/>
                  <a:gd name="T18" fmla="*/ 51 w 82"/>
                  <a:gd name="T19" fmla="*/ 17 h 143"/>
                  <a:gd name="T20" fmla="*/ 52 w 82"/>
                  <a:gd name="T21" fmla="*/ 16 h 143"/>
                  <a:gd name="T22" fmla="*/ 51 w 82"/>
                  <a:gd name="T23" fmla="*/ 10 h 143"/>
                  <a:gd name="T24" fmla="*/ 45 w 82"/>
                  <a:gd name="T25" fmla="*/ 10 h 143"/>
                  <a:gd name="T26" fmla="*/ 44 w 82"/>
                  <a:gd name="T27" fmla="*/ 16 h 143"/>
                  <a:gd name="T28" fmla="*/ 45 w 82"/>
                  <a:gd name="T29" fmla="*/ 17 h 143"/>
                  <a:gd name="T30" fmla="*/ 44 w 82"/>
                  <a:gd name="T31" fmla="*/ 44 h 143"/>
                  <a:gd name="T32" fmla="*/ 35 w 82"/>
                  <a:gd name="T33" fmla="*/ 25 h 143"/>
                  <a:gd name="T34" fmla="*/ 38 w 82"/>
                  <a:gd name="T35" fmla="*/ 20 h 143"/>
                  <a:gd name="T36" fmla="*/ 31 w 82"/>
                  <a:gd name="T37" fmla="*/ 16 h 143"/>
                  <a:gd name="T38" fmla="*/ 37 w 82"/>
                  <a:gd name="T39" fmla="*/ 12 h 143"/>
                  <a:gd name="T40" fmla="*/ 37 w 82"/>
                  <a:gd name="T41" fmla="*/ 11 h 143"/>
                  <a:gd name="T42" fmla="*/ 30 w 82"/>
                  <a:gd name="T43" fmla="*/ 12 h 143"/>
                  <a:gd name="T44" fmla="*/ 24 w 82"/>
                  <a:gd name="T45" fmla="*/ 15 h 143"/>
                  <a:gd name="T46" fmla="*/ 3 w 82"/>
                  <a:gd name="T47" fmla="*/ 39 h 143"/>
                  <a:gd name="T48" fmla="*/ 2 w 82"/>
                  <a:gd name="T49" fmla="*/ 39 h 143"/>
                  <a:gd name="T50" fmla="*/ 2 w 82"/>
                  <a:gd name="T51" fmla="*/ 39 h 143"/>
                  <a:gd name="T52" fmla="*/ 1 w 82"/>
                  <a:gd name="T53" fmla="*/ 48 h 143"/>
                  <a:gd name="T54" fmla="*/ 1 w 82"/>
                  <a:gd name="T55" fmla="*/ 48 h 143"/>
                  <a:gd name="T56" fmla="*/ 1 w 82"/>
                  <a:gd name="T57" fmla="*/ 48 h 143"/>
                  <a:gd name="T58" fmla="*/ 2 w 82"/>
                  <a:gd name="T59" fmla="*/ 48 h 143"/>
                  <a:gd name="T60" fmla="*/ 2 w 82"/>
                  <a:gd name="T61" fmla="*/ 49 h 143"/>
                  <a:gd name="T62" fmla="*/ 2 w 82"/>
                  <a:gd name="T63" fmla="*/ 50 h 143"/>
                  <a:gd name="T64" fmla="*/ 3 w 82"/>
                  <a:gd name="T65" fmla="*/ 52 h 143"/>
                  <a:gd name="T66" fmla="*/ 5 w 82"/>
                  <a:gd name="T67" fmla="*/ 55 h 143"/>
                  <a:gd name="T68" fmla="*/ 9 w 82"/>
                  <a:gd name="T69" fmla="*/ 62 h 143"/>
                  <a:gd name="T70" fmla="*/ 16 w 82"/>
                  <a:gd name="T71" fmla="*/ 77 h 143"/>
                  <a:gd name="T72" fmla="*/ 26 w 82"/>
                  <a:gd name="T73" fmla="*/ 71 h 143"/>
                  <a:gd name="T74" fmla="*/ 25 w 82"/>
                  <a:gd name="T75" fmla="*/ 81 h 143"/>
                  <a:gd name="T76" fmla="*/ 26 w 82"/>
                  <a:gd name="T77" fmla="*/ 81 h 143"/>
                  <a:gd name="T78" fmla="*/ 27 w 82"/>
                  <a:gd name="T79" fmla="*/ 81 h 143"/>
                  <a:gd name="T80" fmla="*/ 29 w 82"/>
                  <a:gd name="T81" fmla="*/ 143 h 143"/>
                  <a:gd name="T82" fmla="*/ 47 w 82"/>
                  <a:gd name="T83" fmla="*/ 143 h 143"/>
                  <a:gd name="T84" fmla="*/ 47 w 82"/>
                  <a:gd name="T85" fmla="*/ 81 h 143"/>
                  <a:gd name="T86" fmla="*/ 49 w 82"/>
                  <a:gd name="T87" fmla="*/ 81 h 143"/>
                  <a:gd name="T88" fmla="*/ 51 w 82"/>
                  <a:gd name="T89" fmla="*/ 143 h 143"/>
                  <a:gd name="T90" fmla="*/ 69 w 82"/>
                  <a:gd name="T91" fmla="*/ 143 h 143"/>
                  <a:gd name="T92" fmla="*/ 69 w 82"/>
                  <a:gd name="T93" fmla="*/ 81 h 143"/>
                  <a:gd name="T94" fmla="*/ 70 w 82"/>
                  <a:gd name="T95" fmla="*/ 81 h 143"/>
                  <a:gd name="T96" fmla="*/ 70 w 82"/>
                  <a:gd name="T97" fmla="*/ 81 h 143"/>
                  <a:gd name="T98" fmla="*/ 69 w 82"/>
                  <a:gd name="T99" fmla="*/ 23 h 143"/>
                  <a:gd name="T100" fmla="*/ 82 w 82"/>
                  <a:gd name="T101" fmla="*/ 18 h 143"/>
                  <a:gd name="T102" fmla="*/ 26 w 82"/>
                  <a:gd name="T103" fmla="*/ 58 h 143"/>
                  <a:gd name="T104" fmla="*/ 24 w 82"/>
                  <a:gd name="T105" fmla="*/ 54 h 143"/>
                  <a:gd name="T106" fmla="*/ 20 w 82"/>
                  <a:gd name="T107" fmla="*/ 47 h 143"/>
                  <a:gd name="T108" fmla="*/ 19 w 82"/>
                  <a:gd name="T109" fmla="*/ 45 h 143"/>
                  <a:gd name="T110" fmla="*/ 27 w 82"/>
                  <a:gd name="T111" fmla="*/ 35 h 143"/>
                  <a:gd name="T112" fmla="*/ 26 w 82"/>
                  <a:gd name="T113" fmla="*/ 58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2" h="143">
                    <a:moveTo>
                      <a:pt x="82" y="18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3" y="4"/>
                      <a:pt x="59" y="10"/>
                      <a:pt x="59" y="10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52" y="44"/>
                      <a:pt x="52" y="44"/>
                      <a:pt x="52" y="44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5" y="12"/>
                      <a:pt x="30" y="12"/>
                      <a:pt x="30" y="12"/>
                    </a:cubicBezTo>
                    <a:cubicBezTo>
                      <a:pt x="28" y="12"/>
                      <a:pt x="26" y="13"/>
                      <a:pt x="24" y="15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0" y="57"/>
                      <a:pt x="2" y="44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9" y="75"/>
                      <a:pt x="22" y="73"/>
                      <a:pt x="26" y="71"/>
                    </a:cubicBezTo>
                    <a:cubicBezTo>
                      <a:pt x="26" y="74"/>
                      <a:pt x="26" y="78"/>
                      <a:pt x="25" y="81"/>
                    </a:cubicBezTo>
                    <a:cubicBezTo>
                      <a:pt x="25" y="81"/>
                      <a:pt x="26" y="81"/>
                      <a:pt x="26" y="81"/>
                    </a:cubicBezTo>
                    <a:cubicBezTo>
                      <a:pt x="26" y="81"/>
                      <a:pt x="27" y="81"/>
                      <a:pt x="27" y="81"/>
                    </a:cubicBezTo>
                    <a:cubicBezTo>
                      <a:pt x="29" y="143"/>
                      <a:pt x="29" y="143"/>
                      <a:pt x="29" y="143"/>
                    </a:cubicBezTo>
                    <a:cubicBezTo>
                      <a:pt x="47" y="143"/>
                      <a:pt x="47" y="143"/>
                      <a:pt x="47" y="143"/>
                    </a:cubicBezTo>
                    <a:cubicBezTo>
                      <a:pt x="48" y="125"/>
                      <a:pt x="47" y="93"/>
                      <a:pt x="47" y="81"/>
                    </a:cubicBezTo>
                    <a:cubicBezTo>
                      <a:pt x="48" y="81"/>
                      <a:pt x="48" y="81"/>
                      <a:pt x="49" y="81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69" y="143"/>
                      <a:pt x="69" y="143"/>
                      <a:pt x="69" y="143"/>
                    </a:cubicBezTo>
                    <a:cubicBezTo>
                      <a:pt x="69" y="125"/>
                      <a:pt x="69" y="93"/>
                      <a:pt x="69" y="81"/>
                    </a:cubicBezTo>
                    <a:cubicBezTo>
                      <a:pt x="69" y="81"/>
                      <a:pt x="70" y="81"/>
                      <a:pt x="70" y="81"/>
                    </a:cubicBezTo>
                    <a:cubicBezTo>
                      <a:pt x="70" y="81"/>
                      <a:pt x="70" y="81"/>
                      <a:pt x="70" y="81"/>
                    </a:cubicBezTo>
                    <a:cubicBezTo>
                      <a:pt x="70" y="61"/>
                      <a:pt x="70" y="42"/>
                      <a:pt x="69" y="23"/>
                    </a:cubicBezTo>
                    <a:cubicBezTo>
                      <a:pt x="73" y="22"/>
                      <a:pt x="77" y="20"/>
                      <a:pt x="82" y="18"/>
                    </a:cubicBezTo>
                    <a:close/>
                    <a:moveTo>
                      <a:pt x="26" y="58"/>
                    </a:moveTo>
                    <a:cubicBezTo>
                      <a:pt x="24" y="54"/>
                      <a:pt x="24" y="54"/>
                      <a:pt x="24" y="5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6" y="43"/>
                      <a:pt x="26" y="50"/>
                      <a:pt x="26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 253">
                <a:extLst>
                  <a:ext uri="{FF2B5EF4-FFF2-40B4-BE49-F238E27FC236}">
                    <a16:creationId xmlns:a16="http://schemas.microsoft.com/office/drawing/2014/main" id="{FF75E176-010C-4596-8BE4-E10CE50E6F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33816" y="5800139"/>
                <a:ext cx="361816" cy="283100"/>
              </a:xfrm>
              <a:custGeom>
                <a:avLst/>
                <a:gdLst>
                  <a:gd name="T0" fmla="*/ 23 w 132"/>
                  <a:gd name="T1" fmla="*/ 103 h 103"/>
                  <a:gd name="T2" fmla="*/ 8 w 132"/>
                  <a:gd name="T3" fmla="*/ 89 h 103"/>
                  <a:gd name="T4" fmla="*/ 0 w 132"/>
                  <a:gd name="T5" fmla="*/ 30 h 103"/>
                  <a:gd name="T6" fmla="*/ 4 w 132"/>
                  <a:gd name="T7" fmla="*/ 18 h 103"/>
                  <a:gd name="T8" fmla="*/ 14 w 132"/>
                  <a:gd name="T9" fmla="*/ 13 h 103"/>
                  <a:gd name="T10" fmla="*/ 108 w 132"/>
                  <a:gd name="T11" fmla="*/ 1 h 103"/>
                  <a:gd name="T12" fmla="*/ 125 w 132"/>
                  <a:gd name="T13" fmla="*/ 14 h 103"/>
                  <a:gd name="T14" fmla="*/ 132 w 132"/>
                  <a:gd name="T15" fmla="*/ 74 h 103"/>
                  <a:gd name="T16" fmla="*/ 129 w 132"/>
                  <a:gd name="T17" fmla="*/ 85 h 103"/>
                  <a:gd name="T18" fmla="*/ 119 w 132"/>
                  <a:gd name="T19" fmla="*/ 91 h 103"/>
                  <a:gd name="T20" fmla="*/ 25 w 132"/>
                  <a:gd name="T21" fmla="*/ 102 h 103"/>
                  <a:gd name="T22" fmla="*/ 23 w 132"/>
                  <a:gd name="T23" fmla="*/ 103 h 103"/>
                  <a:gd name="T24" fmla="*/ 109 w 132"/>
                  <a:gd name="T25" fmla="*/ 12 h 103"/>
                  <a:gd name="T26" fmla="*/ 109 w 132"/>
                  <a:gd name="T27" fmla="*/ 12 h 103"/>
                  <a:gd name="T28" fmla="*/ 15 w 132"/>
                  <a:gd name="T29" fmla="*/ 24 h 103"/>
                  <a:gd name="T30" fmla="*/ 13 w 132"/>
                  <a:gd name="T31" fmla="*/ 26 h 103"/>
                  <a:gd name="T32" fmla="*/ 12 w 132"/>
                  <a:gd name="T33" fmla="*/ 28 h 103"/>
                  <a:gd name="T34" fmla="*/ 19 w 132"/>
                  <a:gd name="T35" fmla="*/ 88 h 103"/>
                  <a:gd name="T36" fmla="*/ 23 w 132"/>
                  <a:gd name="T37" fmla="*/ 91 h 103"/>
                  <a:gd name="T38" fmla="*/ 117 w 132"/>
                  <a:gd name="T39" fmla="*/ 79 h 103"/>
                  <a:gd name="T40" fmla="*/ 120 w 132"/>
                  <a:gd name="T41" fmla="*/ 78 h 103"/>
                  <a:gd name="T42" fmla="*/ 120 w 132"/>
                  <a:gd name="T43" fmla="*/ 75 h 103"/>
                  <a:gd name="T44" fmla="*/ 113 w 132"/>
                  <a:gd name="T45" fmla="*/ 16 h 103"/>
                  <a:gd name="T46" fmla="*/ 109 w 132"/>
                  <a:gd name="T47" fmla="*/ 1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2" h="103">
                    <a:moveTo>
                      <a:pt x="23" y="103"/>
                    </a:moveTo>
                    <a:cubicBezTo>
                      <a:pt x="15" y="103"/>
                      <a:pt x="9" y="97"/>
                      <a:pt x="8" y="8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26"/>
                      <a:pt x="1" y="22"/>
                      <a:pt x="4" y="18"/>
                    </a:cubicBezTo>
                    <a:cubicBezTo>
                      <a:pt x="6" y="15"/>
                      <a:pt x="10" y="13"/>
                      <a:pt x="14" y="13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16" y="0"/>
                      <a:pt x="124" y="6"/>
                      <a:pt x="125" y="14"/>
                    </a:cubicBezTo>
                    <a:cubicBezTo>
                      <a:pt x="132" y="74"/>
                      <a:pt x="132" y="74"/>
                      <a:pt x="132" y="74"/>
                    </a:cubicBezTo>
                    <a:cubicBezTo>
                      <a:pt x="132" y="78"/>
                      <a:pt x="131" y="82"/>
                      <a:pt x="129" y="85"/>
                    </a:cubicBezTo>
                    <a:cubicBezTo>
                      <a:pt x="126" y="88"/>
                      <a:pt x="123" y="90"/>
                      <a:pt x="119" y="91"/>
                    </a:cubicBezTo>
                    <a:cubicBezTo>
                      <a:pt x="25" y="102"/>
                      <a:pt x="25" y="102"/>
                      <a:pt x="25" y="102"/>
                    </a:cubicBezTo>
                    <a:cubicBezTo>
                      <a:pt x="24" y="102"/>
                      <a:pt x="24" y="103"/>
                      <a:pt x="23" y="103"/>
                    </a:cubicBezTo>
                    <a:close/>
                    <a:moveTo>
                      <a:pt x="109" y="12"/>
                    </a:moveTo>
                    <a:cubicBezTo>
                      <a:pt x="109" y="12"/>
                      <a:pt x="109" y="12"/>
                      <a:pt x="109" y="12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4" y="24"/>
                      <a:pt x="13" y="25"/>
                      <a:pt x="13" y="26"/>
                    </a:cubicBezTo>
                    <a:cubicBezTo>
                      <a:pt x="12" y="26"/>
                      <a:pt x="12" y="27"/>
                      <a:pt x="12" y="28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90"/>
                      <a:pt x="21" y="91"/>
                      <a:pt x="23" y="91"/>
                    </a:cubicBezTo>
                    <a:cubicBezTo>
                      <a:pt x="117" y="79"/>
                      <a:pt x="117" y="79"/>
                      <a:pt x="117" y="79"/>
                    </a:cubicBezTo>
                    <a:cubicBezTo>
                      <a:pt x="118" y="79"/>
                      <a:pt x="119" y="79"/>
                      <a:pt x="120" y="78"/>
                    </a:cubicBezTo>
                    <a:cubicBezTo>
                      <a:pt x="120" y="77"/>
                      <a:pt x="121" y="76"/>
                      <a:pt x="120" y="75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4"/>
                      <a:pt x="111" y="12"/>
                      <a:pt x="109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 254">
                <a:extLst>
                  <a:ext uri="{FF2B5EF4-FFF2-40B4-BE49-F238E27FC236}">
                    <a16:creationId xmlns:a16="http://schemas.microsoft.com/office/drawing/2014/main" id="{9B075244-E311-4441-BD85-F3BEBE4A0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89055" y="5934094"/>
                <a:ext cx="60763" cy="41429"/>
              </a:xfrm>
              <a:custGeom>
                <a:avLst/>
                <a:gdLst>
                  <a:gd name="T0" fmla="*/ 44 w 44"/>
                  <a:gd name="T1" fmla="*/ 24 h 30"/>
                  <a:gd name="T2" fmla="*/ 4 w 44"/>
                  <a:gd name="T3" fmla="*/ 30 h 30"/>
                  <a:gd name="T4" fmla="*/ 0 w 44"/>
                  <a:gd name="T5" fmla="*/ 4 h 30"/>
                  <a:gd name="T6" fmla="*/ 40 w 44"/>
                  <a:gd name="T7" fmla="*/ 0 h 30"/>
                  <a:gd name="T8" fmla="*/ 44 w 44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0">
                    <a:moveTo>
                      <a:pt x="44" y="24"/>
                    </a:moveTo>
                    <a:lnTo>
                      <a:pt x="4" y="30"/>
                    </a:lnTo>
                    <a:lnTo>
                      <a:pt x="0" y="4"/>
                    </a:lnTo>
                    <a:lnTo>
                      <a:pt x="40" y="0"/>
                    </a:lnTo>
                    <a:lnTo>
                      <a:pt x="44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 255">
                <a:extLst>
                  <a:ext uri="{FF2B5EF4-FFF2-40B4-BE49-F238E27FC236}">
                    <a16:creationId xmlns:a16="http://schemas.microsoft.com/office/drawing/2014/main" id="{DFB622E0-DD1D-4137-AF90-EF14A14B5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7341" y="5989333"/>
                <a:ext cx="95287" cy="24858"/>
              </a:xfrm>
              <a:custGeom>
                <a:avLst/>
                <a:gdLst>
                  <a:gd name="T0" fmla="*/ 69 w 69"/>
                  <a:gd name="T1" fmla="*/ 10 h 18"/>
                  <a:gd name="T2" fmla="*/ 0 w 69"/>
                  <a:gd name="T3" fmla="*/ 18 h 18"/>
                  <a:gd name="T4" fmla="*/ 0 w 69"/>
                  <a:gd name="T5" fmla="*/ 8 h 18"/>
                  <a:gd name="T6" fmla="*/ 67 w 69"/>
                  <a:gd name="T7" fmla="*/ 0 h 18"/>
                  <a:gd name="T8" fmla="*/ 69 w 69"/>
                  <a:gd name="T9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18">
                    <a:moveTo>
                      <a:pt x="69" y="10"/>
                    </a:moveTo>
                    <a:lnTo>
                      <a:pt x="0" y="18"/>
                    </a:lnTo>
                    <a:lnTo>
                      <a:pt x="0" y="8"/>
                    </a:lnTo>
                    <a:lnTo>
                      <a:pt x="67" y="0"/>
                    </a:lnTo>
                    <a:lnTo>
                      <a:pt x="69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 256">
                <a:extLst>
                  <a:ext uri="{FF2B5EF4-FFF2-40B4-BE49-F238E27FC236}">
                    <a16:creationId xmlns:a16="http://schemas.microsoft.com/office/drawing/2014/main" id="{5A8A93D4-02E7-49EA-BB44-8087B1C19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98153" y="5981047"/>
                <a:ext cx="58001" cy="22096"/>
              </a:xfrm>
              <a:custGeom>
                <a:avLst/>
                <a:gdLst>
                  <a:gd name="T0" fmla="*/ 42 w 42"/>
                  <a:gd name="T1" fmla="*/ 10 h 16"/>
                  <a:gd name="T2" fmla="*/ 2 w 42"/>
                  <a:gd name="T3" fmla="*/ 16 h 16"/>
                  <a:gd name="T4" fmla="*/ 0 w 42"/>
                  <a:gd name="T5" fmla="*/ 6 h 16"/>
                  <a:gd name="T6" fmla="*/ 40 w 42"/>
                  <a:gd name="T7" fmla="*/ 0 h 16"/>
                  <a:gd name="T8" fmla="*/ 42 w 42"/>
                  <a:gd name="T9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16">
                    <a:moveTo>
                      <a:pt x="42" y="10"/>
                    </a:moveTo>
                    <a:lnTo>
                      <a:pt x="2" y="16"/>
                    </a:lnTo>
                    <a:lnTo>
                      <a:pt x="0" y="6"/>
                    </a:lnTo>
                    <a:lnTo>
                      <a:pt x="40" y="0"/>
                    </a:lnTo>
                    <a:lnTo>
                      <a:pt x="4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 257">
                <a:extLst>
                  <a:ext uri="{FF2B5EF4-FFF2-40B4-BE49-F238E27FC236}">
                    <a16:creationId xmlns:a16="http://schemas.microsoft.com/office/drawing/2014/main" id="{3705AC3F-428C-4185-A1F9-42646FD7D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67202" y="5969999"/>
                <a:ext cx="74573" cy="24858"/>
              </a:xfrm>
              <a:custGeom>
                <a:avLst/>
                <a:gdLst>
                  <a:gd name="T0" fmla="*/ 54 w 54"/>
                  <a:gd name="T1" fmla="*/ 10 h 18"/>
                  <a:gd name="T2" fmla="*/ 0 w 54"/>
                  <a:gd name="T3" fmla="*/ 18 h 18"/>
                  <a:gd name="T4" fmla="*/ 0 w 54"/>
                  <a:gd name="T5" fmla="*/ 8 h 18"/>
                  <a:gd name="T6" fmla="*/ 54 w 54"/>
                  <a:gd name="T7" fmla="*/ 0 h 18"/>
                  <a:gd name="T8" fmla="*/ 54 w 54"/>
                  <a:gd name="T9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8">
                    <a:moveTo>
                      <a:pt x="54" y="10"/>
                    </a:moveTo>
                    <a:lnTo>
                      <a:pt x="0" y="18"/>
                    </a:lnTo>
                    <a:lnTo>
                      <a:pt x="0" y="8"/>
                    </a:lnTo>
                    <a:lnTo>
                      <a:pt x="54" y="0"/>
                    </a:lnTo>
                    <a:lnTo>
                      <a:pt x="54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Freeform 258">
                <a:extLst>
                  <a:ext uri="{FF2B5EF4-FFF2-40B4-BE49-F238E27FC236}">
                    <a16:creationId xmlns:a16="http://schemas.microsoft.com/office/drawing/2014/main" id="{A9C9F953-63EA-469A-BB04-7F8BDB8F97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034058" y="5855378"/>
                <a:ext cx="96668" cy="92526"/>
              </a:xfrm>
              <a:custGeom>
                <a:avLst/>
                <a:gdLst>
                  <a:gd name="T0" fmla="*/ 17 w 35"/>
                  <a:gd name="T1" fmla="*/ 34 h 34"/>
                  <a:gd name="T2" fmla="*/ 1 w 35"/>
                  <a:gd name="T3" fmla="*/ 20 h 34"/>
                  <a:gd name="T4" fmla="*/ 15 w 35"/>
                  <a:gd name="T5" fmla="*/ 1 h 34"/>
                  <a:gd name="T6" fmla="*/ 34 w 35"/>
                  <a:gd name="T7" fmla="*/ 16 h 34"/>
                  <a:gd name="T8" fmla="*/ 19 w 35"/>
                  <a:gd name="T9" fmla="*/ 34 h 34"/>
                  <a:gd name="T10" fmla="*/ 17 w 35"/>
                  <a:gd name="T11" fmla="*/ 34 h 34"/>
                  <a:gd name="T12" fmla="*/ 17 w 35"/>
                  <a:gd name="T13" fmla="*/ 4 h 34"/>
                  <a:gd name="T14" fmla="*/ 16 w 35"/>
                  <a:gd name="T15" fmla="*/ 4 h 34"/>
                  <a:gd name="T16" fmla="*/ 4 w 35"/>
                  <a:gd name="T17" fmla="*/ 19 h 34"/>
                  <a:gd name="T18" fmla="*/ 19 w 35"/>
                  <a:gd name="T19" fmla="*/ 31 h 34"/>
                  <a:gd name="T20" fmla="*/ 31 w 35"/>
                  <a:gd name="T21" fmla="*/ 16 h 34"/>
                  <a:gd name="T22" fmla="*/ 17 w 35"/>
                  <a:gd name="T23" fmla="*/ 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34">
                    <a:moveTo>
                      <a:pt x="17" y="34"/>
                    </a:moveTo>
                    <a:cubicBezTo>
                      <a:pt x="9" y="34"/>
                      <a:pt x="2" y="28"/>
                      <a:pt x="1" y="20"/>
                    </a:cubicBezTo>
                    <a:cubicBezTo>
                      <a:pt x="0" y="11"/>
                      <a:pt x="6" y="2"/>
                      <a:pt x="15" y="1"/>
                    </a:cubicBezTo>
                    <a:cubicBezTo>
                      <a:pt x="24" y="0"/>
                      <a:pt x="32" y="7"/>
                      <a:pt x="34" y="16"/>
                    </a:cubicBezTo>
                    <a:cubicBezTo>
                      <a:pt x="35" y="25"/>
                      <a:pt x="28" y="33"/>
                      <a:pt x="19" y="34"/>
                    </a:cubicBezTo>
                    <a:cubicBezTo>
                      <a:pt x="19" y="34"/>
                      <a:pt x="18" y="34"/>
                      <a:pt x="17" y="34"/>
                    </a:cubicBezTo>
                    <a:close/>
                    <a:moveTo>
                      <a:pt x="17" y="4"/>
                    </a:moveTo>
                    <a:cubicBezTo>
                      <a:pt x="17" y="4"/>
                      <a:pt x="16" y="4"/>
                      <a:pt x="16" y="4"/>
                    </a:cubicBezTo>
                    <a:cubicBezTo>
                      <a:pt x="8" y="5"/>
                      <a:pt x="3" y="12"/>
                      <a:pt x="4" y="19"/>
                    </a:cubicBezTo>
                    <a:cubicBezTo>
                      <a:pt x="5" y="27"/>
                      <a:pt x="12" y="32"/>
                      <a:pt x="19" y="31"/>
                    </a:cubicBezTo>
                    <a:cubicBezTo>
                      <a:pt x="26" y="30"/>
                      <a:pt x="32" y="23"/>
                      <a:pt x="31" y="16"/>
                    </a:cubicBezTo>
                    <a:cubicBezTo>
                      <a:pt x="30" y="9"/>
                      <a:pt x="24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4" name="Freeform 259">
                <a:extLst>
                  <a:ext uri="{FF2B5EF4-FFF2-40B4-BE49-F238E27FC236}">
                    <a16:creationId xmlns:a16="http://schemas.microsoft.com/office/drawing/2014/main" id="{2499E94D-17AB-49BA-8DAA-BB877551D1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058916" y="5858140"/>
                <a:ext cx="44191" cy="89764"/>
              </a:xfrm>
              <a:custGeom>
                <a:avLst/>
                <a:gdLst>
                  <a:gd name="T0" fmla="*/ 10 w 16"/>
                  <a:gd name="T1" fmla="*/ 33 h 33"/>
                  <a:gd name="T2" fmla="*/ 1 w 16"/>
                  <a:gd name="T3" fmla="*/ 18 h 33"/>
                  <a:gd name="T4" fmla="*/ 6 w 16"/>
                  <a:gd name="T5" fmla="*/ 1 h 33"/>
                  <a:gd name="T6" fmla="*/ 16 w 16"/>
                  <a:gd name="T7" fmla="*/ 16 h 33"/>
                  <a:gd name="T8" fmla="*/ 15 w 16"/>
                  <a:gd name="T9" fmla="*/ 27 h 33"/>
                  <a:gd name="T10" fmla="*/ 10 w 16"/>
                  <a:gd name="T11" fmla="*/ 33 h 33"/>
                  <a:gd name="T12" fmla="*/ 10 w 16"/>
                  <a:gd name="T13" fmla="*/ 33 h 33"/>
                  <a:gd name="T14" fmla="*/ 7 w 16"/>
                  <a:gd name="T15" fmla="*/ 4 h 33"/>
                  <a:gd name="T16" fmla="*/ 4 w 16"/>
                  <a:gd name="T17" fmla="*/ 17 h 33"/>
                  <a:gd name="T18" fmla="*/ 10 w 16"/>
                  <a:gd name="T19" fmla="*/ 30 h 33"/>
                  <a:gd name="T20" fmla="*/ 10 w 16"/>
                  <a:gd name="T21" fmla="*/ 30 h 33"/>
                  <a:gd name="T22" fmla="*/ 13 w 16"/>
                  <a:gd name="T23" fmla="*/ 26 h 33"/>
                  <a:gd name="T24" fmla="*/ 13 w 16"/>
                  <a:gd name="T25" fmla="*/ 16 h 33"/>
                  <a:gd name="T26" fmla="*/ 7 w 16"/>
                  <a:gd name="T27" fmla="*/ 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33">
                    <a:moveTo>
                      <a:pt x="10" y="33"/>
                    </a:moveTo>
                    <a:cubicBezTo>
                      <a:pt x="5" y="33"/>
                      <a:pt x="2" y="25"/>
                      <a:pt x="1" y="18"/>
                    </a:cubicBezTo>
                    <a:cubicBezTo>
                      <a:pt x="0" y="8"/>
                      <a:pt x="2" y="1"/>
                      <a:pt x="6" y="1"/>
                    </a:cubicBezTo>
                    <a:cubicBezTo>
                      <a:pt x="11" y="0"/>
                      <a:pt x="15" y="8"/>
                      <a:pt x="16" y="16"/>
                    </a:cubicBezTo>
                    <a:cubicBezTo>
                      <a:pt x="16" y="20"/>
                      <a:pt x="16" y="24"/>
                      <a:pt x="15" y="27"/>
                    </a:cubicBezTo>
                    <a:cubicBezTo>
                      <a:pt x="14" y="30"/>
                      <a:pt x="13" y="32"/>
                      <a:pt x="10" y="33"/>
                    </a:cubicBezTo>
                    <a:cubicBezTo>
                      <a:pt x="10" y="33"/>
                      <a:pt x="10" y="33"/>
                      <a:pt x="10" y="33"/>
                    </a:cubicBezTo>
                    <a:close/>
                    <a:moveTo>
                      <a:pt x="7" y="4"/>
                    </a:moveTo>
                    <a:cubicBezTo>
                      <a:pt x="5" y="4"/>
                      <a:pt x="3" y="9"/>
                      <a:pt x="4" y="17"/>
                    </a:cubicBezTo>
                    <a:cubicBezTo>
                      <a:pt x="5" y="25"/>
                      <a:pt x="8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1" y="30"/>
                      <a:pt x="12" y="28"/>
                      <a:pt x="13" y="26"/>
                    </a:cubicBezTo>
                    <a:cubicBezTo>
                      <a:pt x="13" y="23"/>
                      <a:pt x="13" y="20"/>
                      <a:pt x="13" y="16"/>
                    </a:cubicBezTo>
                    <a:cubicBezTo>
                      <a:pt x="12" y="8"/>
                      <a:pt x="9" y="4"/>
                      <a:pt x="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5" name="Freeform 260">
                <a:extLst>
                  <a:ext uri="{FF2B5EF4-FFF2-40B4-BE49-F238E27FC236}">
                    <a16:creationId xmlns:a16="http://schemas.microsoft.com/office/drawing/2014/main" id="{E27A3135-31C9-4FFA-A273-140F0A4DE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36820" y="5894045"/>
                <a:ext cx="91145" cy="19334"/>
              </a:xfrm>
              <a:custGeom>
                <a:avLst/>
                <a:gdLst>
                  <a:gd name="T0" fmla="*/ 2 w 33"/>
                  <a:gd name="T1" fmla="*/ 7 h 7"/>
                  <a:gd name="T2" fmla="*/ 0 w 33"/>
                  <a:gd name="T3" fmla="*/ 6 h 7"/>
                  <a:gd name="T4" fmla="*/ 1 w 33"/>
                  <a:gd name="T5" fmla="*/ 4 h 7"/>
                  <a:gd name="T6" fmla="*/ 31 w 33"/>
                  <a:gd name="T7" fmla="*/ 0 h 7"/>
                  <a:gd name="T8" fmla="*/ 33 w 33"/>
                  <a:gd name="T9" fmla="*/ 2 h 7"/>
                  <a:gd name="T10" fmla="*/ 31 w 33"/>
                  <a:gd name="T11" fmla="*/ 3 h 7"/>
                  <a:gd name="T12" fmla="*/ 2 w 33"/>
                  <a:gd name="T13" fmla="*/ 7 h 7"/>
                  <a:gd name="T14" fmla="*/ 2 w 33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7">
                    <a:moveTo>
                      <a:pt x="2" y="7"/>
                    </a:moveTo>
                    <a:cubicBezTo>
                      <a:pt x="1" y="7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2" y="0"/>
                      <a:pt x="33" y="1"/>
                      <a:pt x="33" y="2"/>
                    </a:cubicBezTo>
                    <a:cubicBezTo>
                      <a:pt x="33" y="2"/>
                      <a:pt x="32" y="3"/>
                      <a:pt x="31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6" name="Freeform 261">
                <a:extLst>
                  <a:ext uri="{FF2B5EF4-FFF2-40B4-BE49-F238E27FC236}">
                    <a16:creationId xmlns:a16="http://schemas.microsoft.com/office/drawing/2014/main" id="{0691A3D1-DBE1-4C1F-A4C9-078720DF71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2344" y="5877474"/>
                <a:ext cx="74573" cy="16572"/>
              </a:xfrm>
              <a:custGeom>
                <a:avLst/>
                <a:gdLst>
                  <a:gd name="T0" fmla="*/ 1 w 27"/>
                  <a:gd name="T1" fmla="*/ 6 h 6"/>
                  <a:gd name="T2" fmla="*/ 0 w 27"/>
                  <a:gd name="T3" fmla="*/ 4 h 6"/>
                  <a:gd name="T4" fmla="*/ 1 w 27"/>
                  <a:gd name="T5" fmla="*/ 3 h 6"/>
                  <a:gd name="T6" fmla="*/ 26 w 27"/>
                  <a:gd name="T7" fmla="*/ 0 h 6"/>
                  <a:gd name="T8" fmla="*/ 27 w 27"/>
                  <a:gd name="T9" fmla="*/ 1 h 6"/>
                  <a:gd name="T10" fmla="*/ 26 w 27"/>
                  <a:gd name="T11" fmla="*/ 3 h 6"/>
                  <a:gd name="T12" fmla="*/ 1 w 27"/>
                  <a:gd name="T13" fmla="*/ 6 h 6"/>
                  <a:gd name="T14" fmla="*/ 1 w 27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6">
                    <a:moveTo>
                      <a:pt x="1" y="6"/>
                    </a:moveTo>
                    <a:cubicBezTo>
                      <a:pt x="0" y="6"/>
                      <a:pt x="0" y="5"/>
                      <a:pt x="0" y="4"/>
                    </a:cubicBezTo>
                    <a:cubicBezTo>
                      <a:pt x="0" y="4"/>
                      <a:pt x="0" y="3"/>
                      <a:pt x="1" y="3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7" y="2"/>
                      <a:pt x="27" y="3"/>
                      <a:pt x="26" y="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Freeform 262">
                <a:extLst>
                  <a:ext uri="{FF2B5EF4-FFF2-40B4-BE49-F238E27FC236}">
                    <a16:creationId xmlns:a16="http://schemas.microsoft.com/office/drawing/2014/main" id="{68B8498A-E1D2-4328-95FB-4A59FE951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5106" y="5916141"/>
                <a:ext cx="77335" cy="15191"/>
              </a:xfrm>
              <a:custGeom>
                <a:avLst/>
                <a:gdLst>
                  <a:gd name="T0" fmla="*/ 2 w 28"/>
                  <a:gd name="T1" fmla="*/ 6 h 6"/>
                  <a:gd name="T2" fmla="*/ 0 w 28"/>
                  <a:gd name="T3" fmla="*/ 4 h 6"/>
                  <a:gd name="T4" fmla="*/ 2 w 28"/>
                  <a:gd name="T5" fmla="*/ 3 h 6"/>
                  <a:gd name="T6" fmla="*/ 26 w 28"/>
                  <a:gd name="T7" fmla="*/ 0 h 6"/>
                  <a:gd name="T8" fmla="*/ 28 w 28"/>
                  <a:gd name="T9" fmla="*/ 1 h 6"/>
                  <a:gd name="T10" fmla="*/ 27 w 28"/>
                  <a:gd name="T11" fmla="*/ 3 h 6"/>
                  <a:gd name="T12" fmla="*/ 2 w 28"/>
                  <a:gd name="T13" fmla="*/ 6 h 6"/>
                  <a:gd name="T14" fmla="*/ 2 w 28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6">
                    <a:moveTo>
                      <a:pt x="2" y="6"/>
                    </a:moveTo>
                    <a:cubicBezTo>
                      <a:pt x="1" y="6"/>
                      <a:pt x="0" y="5"/>
                      <a:pt x="0" y="4"/>
                    </a:cubicBezTo>
                    <a:cubicBezTo>
                      <a:pt x="0" y="4"/>
                      <a:pt x="1" y="3"/>
                      <a:pt x="2" y="3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8" y="0"/>
                      <a:pt x="28" y="1"/>
                    </a:cubicBezTo>
                    <a:cubicBezTo>
                      <a:pt x="28" y="2"/>
                      <a:pt x="28" y="2"/>
                      <a:pt x="27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5EF2E50-2C6E-4BAA-861F-E0FDB6118B18}"/>
                </a:ext>
              </a:extLst>
            </p:cNvPr>
            <p:cNvSpPr/>
            <p:nvPr/>
          </p:nvSpPr>
          <p:spPr>
            <a:xfrm>
              <a:off x="6392927" y="3440916"/>
              <a:ext cx="584258" cy="584258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1DD3A7F-B37D-4F20-B01D-33698331BC35}"/>
              </a:ext>
            </a:extLst>
          </p:cNvPr>
          <p:cNvGrpSpPr/>
          <p:nvPr/>
        </p:nvGrpSpPr>
        <p:grpSpPr>
          <a:xfrm>
            <a:off x="323372" y="4567167"/>
            <a:ext cx="584258" cy="584258"/>
            <a:chOff x="6392927" y="4916998"/>
            <a:chExt cx="584258" cy="584258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91089468-35F9-42A5-8C9F-3CAD66AB7129}"/>
                </a:ext>
              </a:extLst>
            </p:cNvPr>
            <p:cNvSpPr/>
            <p:nvPr/>
          </p:nvSpPr>
          <p:spPr>
            <a:xfrm>
              <a:off x="6392927" y="4916998"/>
              <a:ext cx="584258" cy="584258"/>
            </a:xfrm>
            <a:prstGeom prst="ellips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KSO_Shape">
              <a:extLst>
                <a:ext uri="{FF2B5EF4-FFF2-40B4-BE49-F238E27FC236}">
                  <a16:creationId xmlns:a16="http://schemas.microsoft.com/office/drawing/2014/main" id="{2AD1BEFA-18CF-4E1B-80DC-81014FE27029}"/>
                </a:ext>
              </a:extLst>
            </p:cNvPr>
            <p:cNvSpPr/>
            <p:nvPr/>
          </p:nvSpPr>
          <p:spPr>
            <a:xfrm>
              <a:off x="6551154" y="5092901"/>
              <a:ext cx="336707" cy="276661"/>
            </a:xfrm>
            <a:custGeom>
              <a:avLst/>
              <a:gdLst/>
              <a:ahLst/>
              <a:cxnLst/>
              <a:rect l="l" t="t" r="r" b="b"/>
              <a:pathLst>
                <a:path w="2100462" h="1726264">
                  <a:moveTo>
                    <a:pt x="1169148" y="1434056"/>
                  </a:moveTo>
                  <a:cubicBezTo>
                    <a:pt x="1249839" y="1434056"/>
                    <a:pt x="1315252" y="1499469"/>
                    <a:pt x="1315252" y="1580160"/>
                  </a:cubicBezTo>
                  <a:cubicBezTo>
                    <a:pt x="1315252" y="1660851"/>
                    <a:pt x="1249839" y="1726264"/>
                    <a:pt x="1169148" y="1726264"/>
                  </a:cubicBezTo>
                  <a:cubicBezTo>
                    <a:pt x="1088457" y="1726264"/>
                    <a:pt x="1023044" y="1660851"/>
                    <a:pt x="1023044" y="1580160"/>
                  </a:cubicBezTo>
                  <a:cubicBezTo>
                    <a:pt x="1023044" y="1499469"/>
                    <a:pt x="1088457" y="1434056"/>
                    <a:pt x="1169148" y="1434056"/>
                  </a:cubicBezTo>
                  <a:close/>
                  <a:moveTo>
                    <a:pt x="561082" y="1434056"/>
                  </a:moveTo>
                  <a:cubicBezTo>
                    <a:pt x="641773" y="1434056"/>
                    <a:pt x="707186" y="1499469"/>
                    <a:pt x="707186" y="1580160"/>
                  </a:cubicBezTo>
                  <a:cubicBezTo>
                    <a:pt x="707186" y="1660851"/>
                    <a:pt x="641773" y="1726264"/>
                    <a:pt x="561082" y="1726264"/>
                  </a:cubicBezTo>
                  <a:cubicBezTo>
                    <a:pt x="480391" y="1726264"/>
                    <a:pt x="414978" y="1660851"/>
                    <a:pt x="414978" y="1580160"/>
                  </a:cubicBezTo>
                  <a:cubicBezTo>
                    <a:pt x="414978" y="1499469"/>
                    <a:pt x="480391" y="1434056"/>
                    <a:pt x="561082" y="1434056"/>
                  </a:cubicBezTo>
                  <a:close/>
                  <a:moveTo>
                    <a:pt x="1382881" y="785189"/>
                  </a:moveTo>
                  <a:cubicBezTo>
                    <a:pt x="1348673" y="785189"/>
                    <a:pt x="1320942" y="812920"/>
                    <a:pt x="1320942" y="847128"/>
                  </a:cubicBezTo>
                  <a:cubicBezTo>
                    <a:pt x="1320942" y="881336"/>
                    <a:pt x="1348673" y="909067"/>
                    <a:pt x="1382881" y="909067"/>
                  </a:cubicBezTo>
                  <a:cubicBezTo>
                    <a:pt x="1417089" y="909067"/>
                    <a:pt x="1444820" y="881336"/>
                    <a:pt x="1444820" y="847128"/>
                  </a:cubicBezTo>
                  <a:cubicBezTo>
                    <a:pt x="1444820" y="812920"/>
                    <a:pt x="1417089" y="785189"/>
                    <a:pt x="1382881" y="785189"/>
                  </a:cubicBezTo>
                  <a:close/>
                  <a:moveTo>
                    <a:pt x="1210442" y="785189"/>
                  </a:moveTo>
                  <a:cubicBezTo>
                    <a:pt x="1176234" y="785189"/>
                    <a:pt x="1148503" y="812920"/>
                    <a:pt x="1148503" y="847128"/>
                  </a:cubicBezTo>
                  <a:cubicBezTo>
                    <a:pt x="1148503" y="881336"/>
                    <a:pt x="1176234" y="909067"/>
                    <a:pt x="1210442" y="909067"/>
                  </a:cubicBezTo>
                  <a:cubicBezTo>
                    <a:pt x="1244650" y="909067"/>
                    <a:pt x="1272381" y="881336"/>
                    <a:pt x="1272381" y="847128"/>
                  </a:cubicBezTo>
                  <a:cubicBezTo>
                    <a:pt x="1272381" y="812920"/>
                    <a:pt x="1244650" y="785189"/>
                    <a:pt x="1210442" y="785189"/>
                  </a:cubicBezTo>
                  <a:close/>
                  <a:moveTo>
                    <a:pt x="1038003" y="785189"/>
                  </a:moveTo>
                  <a:cubicBezTo>
                    <a:pt x="1003795" y="785189"/>
                    <a:pt x="976064" y="812920"/>
                    <a:pt x="976064" y="847128"/>
                  </a:cubicBezTo>
                  <a:cubicBezTo>
                    <a:pt x="976064" y="881336"/>
                    <a:pt x="1003795" y="909067"/>
                    <a:pt x="1038003" y="909067"/>
                  </a:cubicBezTo>
                  <a:cubicBezTo>
                    <a:pt x="1072211" y="909067"/>
                    <a:pt x="1099942" y="881336"/>
                    <a:pt x="1099942" y="847128"/>
                  </a:cubicBezTo>
                  <a:cubicBezTo>
                    <a:pt x="1099942" y="812920"/>
                    <a:pt x="1072211" y="785189"/>
                    <a:pt x="1038003" y="785189"/>
                  </a:cubicBezTo>
                  <a:close/>
                  <a:moveTo>
                    <a:pt x="865564" y="785189"/>
                  </a:moveTo>
                  <a:cubicBezTo>
                    <a:pt x="831356" y="785189"/>
                    <a:pt x="803625" y="812920"/>
                    <a:pt x="803625" y="847128"/>
                  </a:cubicBezTo>
                  <a:cubicBezTo>
                    <a:pt x="803625" y="881336"/>
                    <a:pt x="831356" y="909067"/>
                    <a:pt x="865564" y="909067"/>
                  </a:cubicBezTo>
                  <a:cubicBezTo>
                    <a:pt x="899772" y="909067"/>
                    <a:pt x="927503" y="881336"/>
                    <a:pt x="927503" y="847128"/>
                  </a:cubicBezTo>
                  <a:cubicBezTo>
                    <a:pt x="927503" y="812920"/>
                    <a:pt x="899772" y="785189"/>
                    <a:pt x="865564" y="785189"/>
                  </a:cubicBezTo>
                  <a:close/>
                  <a:moveTo>
                    <a:pt x="693125" y="785189"/>
                  </a:moveTo>
                  <a:cubicBezTo>
                    <a:pt x="658917" y="785189"/>
                    <a:pt x="631186" y="812920"/>
                    <a:pt x="631186" y="847128"/>
                  </a:cubicBezTo>
                  <a:cubicBezTo>
                    <a:pt x="631186" y="881336"/>
                    <a:pt x="658917" y="909067"/>
                    <a:pt x="693125" y="909067"/>
                  </a:cubicBezTo>
                  <a:cubicBezTo>
                    <a:pt x="727333" y="909067"/>
                    <a:pt x="755064" y="881336"/>
                    <a:pt x="755064" y="847128"/>
                  </a:cubicBezTo>
                  <a:cubicBezTo>
                    <a:pt x="755064" y="812920"/>
                    <a:pt x="727333" y="785189"/>
                    <a:pt x="693125" y="785189"/>
                  </a:cubicBezTo>
                  <a:close/>
                  <a:moveTo>
                    <a:pt x="520686" y="785189"/>
                  </a:moveTo>
                  <a:cubicBezTo>
                    <a:pt x="486478" y="785189"/>
                    <a:pt x="458747" y="812920"/>
                    <a:pt x="458747" y="847128"/>
                  </a:cubicBezTo>
                  <a:cubicBezTo>
                    <a:pt x="458747" y="881336"/>
                    <a:pt x="486478" y="909067"/>
                    <a:pt x="520686" y="909067"/>
                  </a:cubicBezTo>
                  <a:cubicBezTo>
                    <a:pt x="554894" y="909067"/>
                    <a:pt x="582625" y="881336"/>
                    <a:pt x="582625" y="847128"/>
                  </a:cubicBezTo>
                  <a:cubicBezTo>
                    <a:pt x="582625" y="812920"/>
                    <a:pt x="554894" y="785189"/>
                    <a:pt x="520686" y="785189"/>
                  </a:cubicBezTo>
                  <a:close/>
                  <a:moveTo>
                    <a:pt x="348247" y="785189"/>
                  </a:moveTo>
                  <a:cubicBezTo>
                    <a:pt x="314039" y="785189"/>
                    <a:pt x="286308" y="812920"/>
                    <a:pt x="286308" y="847128"/>
                  </a:cubicBezTo>
                  <a:cubicBezTo>
                    <a:pt x="286308" y="881336"/>
                    <a:pt x="314039" y="909067"/>
                    <a:pt x="348247" y="909067"/>
                  </a:cubicBezTo>
                  <a:cubicBezTo>
                    <a:pt x="382455" y="909067"/>
                    <a:pt x="410186" y="881336"/>
                    <a:pt x="410186" y="847128"/>
                  </a:cubicBezTo>
                  <a:cubicBezTo>
                    <a:pt x="410186" y="812920"/>
                    <a:pt x="382455" y="785189"/>
                    <a:pt x="348247" y="785189"/>
                  </a:cubicBezTo>
                  <a:close/>
                  <a:moveTo>
                    <a:pt x="1382881" y="525228"/>
                  </a:moveTo>
                  <a:cubicBezTo>
                    <a:pt x="1348673" y="525228"/>
                    <a:pt x="1320942" y="552959"/>
                    <a:pt x="1320942" y="587167"/>
                  </a:cubicBezTo>
                  <a:cubicBezTo>
                    <a:pt x="1320942" y="621375"/>
                    <a:pt x="1348673" y="649106"/>
                    <a:pt x="1382881" y="649106"/>
                  </a:cubicBezTo>
                  <a:cubicBezTo>
                    <a:pt x="1417089" y="649106"/>
                    <a:pt x="1444820" y="621375"/>
                    <a:pt x="1444820" y="587167"/>
                  </a:cubicBezTo>
                  <a:cubicBezTo>
                    <a:pt x="1444820" y="552959"/>
                    <a:pt x="1417089" y="525228"/>
                    <a:pt x="1382881" y="525228"/>
                  </a:cubicBezTo>
                  <a:close/>
                  <a:moveTo>
                    <a:pt x="1210442" y="525228"/>
                  </a:moveTo>
                  <a:cubicBezTo>
                    <a:pt x="1176234" y="525228"/>
                    <a:pt x="1148503" y="552959"/>
                    <a:pt x="1148503" y="587167"/>
                  </a:cubicBezTo>
                  <a:cubicBezTo>
                    <a:pt x="1148503" y="621375"/>
                    <a:pt x="1176234" y="649106"/>
                    <a:pt x="1210442" y="649106"/>
                  </a:cubicBezTo>
                  <a:cubicBezTo>
                    <a:pt x="1244650" y="649106"/>
                    <a:pt x="1272381" y="621375"/>
                    <a:pt x="1272381" y="587167"/>
                  </a:cubicBezTo>
                  <a:cubicBezTo>
                    <a:pt x="1272381" y="552959"/>
                    <a:pt x="1244650" y="525228"/>
                    <a:pt x="1210442" y="525228"/>
                  </a:cubicBezTo>
                  <a:close/>
                  <a:moveTo>
                    <a:pt x="1038003" y="525228"/>
                  </a:moveTo>
                  <a:cubicBezTo>
                    <a:pt x="1003795" y="525228"/>
                    <a:pt x="976064" y="552959"/>
                    <a:pt x="976064" y="587167"/>
                  </a:cubicBezTo>
                  <a:cubicBezTo>
                    <a:pt x="976064" y="621375"/>
                    <a:pt x="1003795" y="649106"/>
                    <a:pt x="1038003" y="649106"/>
                  </a:cubicBezTo>
                  <a:cubicBezTo>
                    <a:pt x="1072211" y="649106"/>
                    <a:pt x="1099942" y="621375"/>
                    <a:pt x="1099942" y="587167"/>
                  </a:cubicBezTo>
                  <a:cubicBezTo>
                    <a:pt x="1099942" y="552959"/>
                    <a:pt x="1072211" y="525228"/>
                    <a:pt x="1038003" y="525228"/>
                  </a:cubicBezTo>
                  <a:close/>
                  <a:moveTo>
                    <a:pt x="865564" y="525228"/>
                  </a:moveTo>
                  <a:cubicBezTo>
                    <a:pt x="831356" y="525228"/>
                    <a:pt x="803625" y="552959"/>
                    <a:pt x="803625" y="587167"/>
                  </a:cubicBezTo>
                  <a:cubicBezTo>
                    <a:pt x="803625" y="621375"/>
                    <a:pt x="831356" y="649106"/>
                    <a:pt x="865564" y="649106"/>
                  </a:cubicBezTo>
                  <a:cubicBezTo>
                    <a:pt x="899772" y="649106"/>
                    <a:pt x="927503" y="621375"/>
                    <a:pt x="927503" y="587167"/>
                  </a:cubicBezTo>
                  <a:cubicBezTo>
                    <a:pt x="927503" y="552959"/>
                    <a:pt x="899772" y="525228"/>
                    <a:pt x="865564" y="525228"/>
                  </a:cubicBezTo>
                  <a:close/>
                  <a:moveTo>
                    <a:pt x="693125" y="525228"/>
                  </a:moveTo>
                  <a:cubicBezTo>
                    <a:pt x="658917" y="525228"/>
                    <a:pt x="631186" y="552959"/>
                    <a:pt x="631186" y="587167"/>
                  </a:cubicBezTo>
                  <a:cubicBezTo>
                    <a:pt x="631186" y="621375"/>
                    <a:pt x="658917" y="649106"/>
                    <a:pt x="693125" y="649106"/>
                  </a:cubicBezTo>
                  <a:cubicBezTo>
                    <a:pt x="727333" y="649106"/>
                    <a:pt x="755064" y="621375"/>
                    <a:pt x="755064" y="587167"/>
                  </a:cubicBezTo>
                  <a:cubicBezTo>
                    <a:pt x="755064" y="552959"/>
                    <a:pt x="727333" y="525228"/>
                    <a:pt x="693125" y="525228"/>
                  </a:cubicBezTo>
                  <a:close/>
                  <a:moveTo>
                    <a:pt x="520686" y="525228"/>
                  </a:moveTo>
                  <a:cubicBezTo>
                    <a:pt x="486478" y="525228"/>
                    <a:pt x="458747" y="552959"/>
                    <a:pt x="458747" y="587167"/>
                  </a:cubicBezTo>
                  <a:cubicBezTo>
                    <a:pt x="458747" y="621375"/>
                    <a:pt x="486478" y="649106"/>
                    <a:pt x="520686" y="649106"/>
                  </a:cubicBezTo>
                  <a:cubicBezTo>
                    <a:pt x="554894" y="649106"/>
                    <a:pt x="582625" y="621375"/>
                    <a:pt x="582625" y="587167"/>
                  </a:cubicBezTo>
                  <a:cubicBezTo>
                    <a:pt x="582625" y="552959"/>
                    <a:pt x="554894" y="525228"/>
                    <a:pt x="520686" y="525228"/>
                  </a:cubicBezTo>
                  <a:close/>
                  <a:moveTo>
                    <a:pt x="348247" y="525228"/>
                  </a:moveTo>
                  <a:cubicBezTo>
                    <a:pt x="314039" y="525228"/>
                    <a:pt x="286308" y="552959"/>
                    <a:pt x="286308" y="587167"/>
                  </a:cubicBezTo>
                  <a:cubicBezTo>
                    <a:pt x="286308" y="621375"/>
                    <a:pt x="314039" y="649106"/>
                    <a:pt x="348247" y="649106"/>
                  </a:cubicBezTo>
                  <a:cubicBezTo>
                    <a:pt x="382455" y="649106"/>
                    <a:pt x="410186" y="621375"/>
                    <a:pt x="410186" y="587167"/>
                  </a:cubicBezTo>
                  <a:cubicBezTo>
                    <a:pt x="410186" y="552959"/>
                    <a:pt x="382455" y="525228"/>
                    <a:pt x="348247" y="525228"/>
                  </a:cubicBezTo>
                  <a:close/>
                  <a:moveTo>
                    <a:pt x="1682783" y="0"/>
                  </a:moveTo>
                  <a:lnTo>
                    <a:pt x="1683253" y="0"/>
                  </a:lnTo>
                  <a:lnTo>
                    <a:pt x="1792389" y="0"/>
                  </a:lnTo>
                  <a:lnTo>
                    <a:pt x="2100462" y="0"/>
                  </a:lnTo>
                  <a:lnTo>
                    <a:pt x="2100462" y="93967"/>
                  </a:lnTo>
                  <a:lnTo>
                    <a:pt x="1768897" y="93967"/>
                  </a:lnTo>
                  <a:lnTo>
                    <a:pt x="1660768" y="526483"/>
                  </a:lnTo>
                  <a:lnTo>
                    <a:pt x="1506783" y="1221203"/>
                  </a:lnTo>
                  <a:lnTo>
                    <a:pt x="1399131" y="1221203"/>
                  </a:lnTo>
                  <a:lnTo>
                    <a:pt x="1352302" y="1408516"/>
                  </a:lnTo>
                  <a:lnTo>
                    <a:pt x="1250787" y="1408516"/>
                  </a:lnTo>
                  <a:lnTo>
                    <a:pt x="1243167" y="1408516"/>
                  </a:lnTo>
                  <a:lnTo>
                    <a:pt x="299178" y="1408516"/>
                  </a:lnTo>
                  <a:lnTo>
                    <a:pt x="276953" y="1319616"/>
                  </a:lnTo>
                  <a:lnTo>
                    <a:pt x="1265392" y="1319616"/>
                  </a:lnTo>
                  <a:lnTo>
                    <a:pt x="1289995" y="1221203"/>
                  </a:lnTo>
                  <a:lnTo>
                    <a:pt x="223448" y="1221203"/>
                  </a:lnTo>
                  <a:lnTo>
                    <a:pt x="0" y="213091"/>
                  </a:lnTo>
                  <a:lnTo>
                    <a:pt x="1629980" y="213091"/>
                  </a:lnTo>
                  <a:lnTo>
                    <a:pt x="1682783" y="1879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99F3B5B4-AB11-49C5-8208-E14A40DC86A8}"/>
              </a:ext>
            </a:extLst>
          </p:cNvPr>
          <p:cNvSpPr/>
          <p:nvPr/>
        </p:nvSpPr>
        <p:spPr>
          <a:xfrm>
            <a:off x="1250547" y="1206989"/>
            <a:ext cx="5452257" cy="4130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b="1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11.1 </a:t>
            </a:r>
            <a:r>
              <a:rPr lang="zh-CN" altLang="zh-CN" b="1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地图上的</a:t>
            </a:r>
            <a:r>
              <a:rPr lang="en-US" altLang="zh-CN" b="1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mini</a:t>
            </a:r>
            <a:r>
              <a:rPr lang="zh-CN" altLang="zh-CN" b="1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条形图（柱形图）</a:t>
            </a:r>
          </a:p>
          <a:p>
            <a:pPr>
              <a:lnSpc>
                <a:spcPct val="250000"/>
              </a:lnSpc>
            </a:pP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11.2 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地图上的</a:t>
            </a: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mini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气泡饼图</a:t>
            </a:r>
          </a:p>
          <a:p>
            <a:pPr>
              <a:lnSpc>
                <a:spcPct val="250000"/>
              </a:lnSpc>
            </a:pP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11.3 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地图</a:t>
            </a: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+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网络流向图案例用应（含多种流向类型）</a:t>
            </a:r>
          </a:p>
          <a:p>
            <a:pPr>
              <a:lnSpc>
                <a:spcPct val="250000"/>
              </a:lnSpc>
            </a:pP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11.4 ggmap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背景</a:t>
            </a: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+ggplot2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图层混合应用</a:t>
            </a:r>
          </a:p>
          <a:p>
            <a:pPr>
              <a:lnSpc>
                <a:spcPct val="250000"/>
              </a:lnSpc>
            </a:pP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11.5 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地图</a:t>
            </a: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+mini</a:t>
            </a:r>
            <a:r>
              <a:rPr lang="zh-CN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字体地图应用</a:t>
            </a:r>
            <a:endParaRPr lang="en-US" altLang="zh-CN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250000"/>
              </a:lnSpc>
            </a:pP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11.6 </a:t>
            </a:r>
            <a:r>
              <a: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</a:t>
            </a:r>
            <a:r>
              <a:rPr lang="en-US" altLang="zh-CN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ggplot2</a:t>
            </a:r>
            <a:r>
              <a: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的等值线密度图</a:t>
            </a:r>
            <a:endParaRPr lang="zh-CN" altLang="zh-CN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6540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93615" y="42533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11.1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地图上的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mini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条形图（柱形图）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6BAE8CB-F9BF-4D83-A158-C4DB955A339F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18D18D87-34E9-4CA7-A849-9D030FE1BA5B}"/>
              </a:ext>
            </a:extLst>
          </p:cNvPr>
          <p:cNvSpPr/>
          <p:nvPr/>
        </p:nvSpPr>
        <p:spPr>
          <a:xfrm>
            <a:off x="512315" y="2066954"/>
            <a:ext cx="7859897" cy="1497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、多几何图层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对象应用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geom_linerange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geom_errorbarh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图层对象应用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annotate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备注函数应用</a:t>
            </a:r>
            <a:endParaRPr lang="zh-CN" altLang="zh-CN" sz="1600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000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11.1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地图上的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mini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条形图（柱形图）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B4BB6A-67E0-4874-82BA-901DB7DF6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088" y="1550908"/>
            <a:ext cx="4779506" cy="3738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F7B1445-5D57-446D-85C4-B6D82E52A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125" y="1550908"/>
            <a:ext cx="4669451" cy="37561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4357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11.2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地图上的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mini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气泡饼图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7401461-E669-4DC9-B110-C6C5F5319A11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080E0E-CEB5-4DEC-A47C-5F289B24741E}"/>
              </a:ext>
            </a:extLst>
          </p:cNvPr>
          <p:cNvSpPr/>
          <p:nvPr/>
        </p:nvSpPr>
        <p:spPr>
          <a:xfrm>
            <a:off x="512315" y="2066954"/>
            <a:ext cx="7859897" cy="1497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、多几何图层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对象应用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scatterpie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的及其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ggplot2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接口函数</a:t>
            </a: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geom_scatterpie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几何图形函数的应用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、多图层下的空间分面应用</a:t>
            </a:r>
            <a:endParaRPr lang="zh-CN" altLang="zh-CN" sz="1600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152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183324" y="106996"/>
            <a:ext cx="4413388" cy="8269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11.2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地图上的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mini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气泡饼图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CC7744A-1DFD-4C16-8473-845C04087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63881"/>
            <a:ext cx="4968671" cy="437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E15B74C-04BD-4005-B11F-9F7EBAAE0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831" y="1563881"/>
            <a:ext cx="6574172" cy="3215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8672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11.3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网络流向图案例用应（含多种流向类型）</a:t>
            </a: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FD7DAAAD-7CD1-4FD4-B407-BF5FD6D4F24C}"/>
              </a:ext>
            </a:extLst>
          </p:cNvPr>
          <p:cNvSpPr/>
          <p:nvPr/>
        </p:nvSpPr>
        <p:spPr>
          <a:xfrm>
            <a:off x="512316" y="1266705"/>
            <a:ext cx="2776168" cy="72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4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主要涉及到的问题：</a:t>
            </a:r>
            <a:endParaRPr lang="zh-CN" altLang="zh-CN" sz="24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230B390-8461-4DDF-B2BF-F846A95946A8}"/>
              </a:ext>
            </a:extLst>
          </p:cNvPr>
          <p:cNvSpPr/>
          <p:nvPr/>
        </p:nvSpPr>
        <p:spPr>
          <a:xfrm>
            <a:off x="512316" y="2066954"/>
            <a:ext cx="5301255" cy="1497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、几种线图的用法（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geom_path\geom_segment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）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、多图层应用及空间分面</a:t>
            </a:r>
            <a:endParaRPr lang="en-US" altLang="zh-CN" sz="1600" b="1" kern="100"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、使用</a:t>
            </a:r>
            <a:r>
              <a:rPr lang="en-US" altLang="zh-CN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shiny</a:t>
            </a:r>
            <a:r>
              <a:rPr lang="zh-CN" altLang="en-US" sz="1600" b="1" kern="100"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交互来替代静态分面应用</a:t>
            </a:r>
            <a:endParaRPr lang="en-US" altLang="zh-CN" sz="1600" b="1" kern="100"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50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11.3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网络流向图案例用应（含多种流向类型）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9FB55F-CB4B-4E48-978F-D30577406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706" y="2003543"/>
            <a:ext cx="3881680" cy="2850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DB81688-9ECC-47D8-811C-3446D261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145" y="2003543"/>
            <a:ext cx="3894909" cy="2850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EAD2B-1372-4BC9-970E-34C5A386D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225" y="2003543"/>
            <a:ext cx="3546778" cy="2850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4183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2F69D34-6475-4D22-83C3-2C66EBDBE397}"/>
              </a:ext>
            </a:extLst>
          </p:cNvPr>
          <p:cNvCxnSpPr>
            <a:cxnSpLocks/>
          </p:cNvCxnSpPr>
          <p:nvPr/>
        </p:nvCxnSpPr>
        <p:spPr>
          <a:xfrm>
            <a:off x="304800" y="978583"/>
            <a:ext cx="11710466" cy="0"/>
          </a:xfrm>
          <a:prstGeom prst="line">
            <a:avLst/>
          </a:prstGeom>
          <a:ln w="5715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AACB5A7-7B26-483D-B9B8-774221FD1AD9}"/>
              </a:ext>
            </a:extLst>
          </p:cNvPr>
          <p:cNvSpPr/>
          <p:nvPr/>
        </p:nvSpPr>
        <p:spPr>
          <a:xfrm>
            <a:off x="225225" y="0"/>
            <a:ext cx="10739186" cy="826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11.3 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地图</a:t>
            </a:r>
            <a:r>
              <a:rPr lang="en-US" altLang="zh-CN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2800" b="1" kern="100"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网络流向图案例用应（含多种流向类型）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714341F-975E-40D5-866C-63144986B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370" y="3728535"/>
            <a:ext cx="3569127" cy="3025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FE07AA0-2A5E-4E3D-8D35-5D5F841BC8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22"/>
          <a:stretch/>
        </p:blipFill>
        <p:spPr>
          <a:xfrm>
            <a:off x="304800" y="1130209"/>
            <a:ext cx="7341167" cy="24467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54E342A-4EEE-4109-9B1C-B21CA4A8B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728536"/>
            <a:ext cx="5223989" cy="30258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363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2.xml><?xml version="1.0" encoding="utf-8"?>
<Control xmlns="http://schemas.microsoft.com/VisualStudio/2011/storyboarding/control">
  <Id Name="System.Storyboarding.Media.VerticalBarChart" Revision="1" Stencil="System.Storyboarding.Media" StencilVersion="0.1"/>
</Control>
</file>

<file path=customXml/item3.xml><?xml version="1.0" encoding="utf-8"?>
<Control xmlns="http://schemas.microsoft.com/VisualStudio/2011/storyboarding/control">
  <Id Name="System.Storyboarding.Common.DragSelection" Revision="1" Stencil="System.Storyboarding.Common" StencilVersion="0.1"/>
</Control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4ebf394-daf6-497a-96c5-a2f8c10b38cf">TT6HZDVJM2HV-178-321</_dlc_DocId>
    <_dlc_DocIdUrl xmlns="b4ebf394-daf6-497a-96c5-a2f8c10b38cf">
      <Url>http://vstsdfmoss/sites/VSTSDF/DevDiv/TFS/teams/rm/_layouts/DocIdRedir.aspx?ID=TT6HZDVJM2HV-178-321</Url>
      <Description>TT6HZDVJM2HV-178-321</Description>
    </_dlc_DocIdUrl>
  </documentManagement>
</p:properties>
</file>

<file path=customXml/item5.xml><?xml version="1.0" encoding="utf-8"?>
<Control xmlns="http://schemas.microsoft.com/VisualStudio/2011/storyboarding/control">
  <Id Name="System.Storyboarding.Common.DataGrid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Props1.xml><?xml version="1.0" encoding="utf-8"?>
<ds:datastoreItem xmlns:ds="http://schemas.openxmlformats.org/officeDocument/2006/customXml" ds:itemID="{C804DDDE-7879-4D8B-A15C-CD6157490915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225B7F87-F7B0-462D-9138-A09EED90EF06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BA6B3F30-F470-47CB-BFEA-21617B556F3A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1322E1B6-B69B-4B1E-9F64-FFB1E4A65691}">
  <ds:schemaRefs>
    <ds:schemaRef ds:uri="http://schemas.microsoft.com/office/2006/metadata/properties"/>
    <ds:schemaRef ds:uri="http://schemas.microsoft.com/office/infopath/2007/PartnerControls"/>
    <ds:schemaRef ds:uri="b4ebf394-daf6-497a-96c5-a2f8c10b38cf"/>
  </ds:schemaRefs>
</ds:datastoreItem>
</file>

<file path=customXml/itemProps5.xml><?xml version="1.0" encoding="utf-8"?>
<ds:datastoreItem xmlns:ds="http://schemas.openxmlformats.org/officeDocument/2006/customXml" ds:itemID="{FBC00C60-BFE4-4E99-BB84-C26A2DFC7A45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5B1D4AA5-23F8-41BD-A920-08E3C4E2864E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24824</TotalTime>
  <Words>398</Words>
  <Application>Microsoft Office PowerPoint</Application>
  <PresentationFormat>宽屏</PresentationFormat>
  <Paragraphs>44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宋体</vt:lpstr>
      <vt:lpstr>Microsoft YaHei</vt:lpstr>
      <vt:lpstr>Microsoft YaHei</vt:lpstr>
      <vt:lpstr>微软雅黑 Light</vt:lpstr>
      <vt:lpstr>Arial</vt:lpstr>
      <vt:lpstr>Calibri</vt:lpstr>
      <vt:lpstr>Calibri Light</vt:lpstr>
      <vt:lpstr>Times New Roman</vt:lpstr>
      <vt:lpstr>Office Theme</vt:lpstr>
      <vt:lpstr>自定义设计方案</vt:lpstr>
      <vt:lpstr>《R语言商务图表与数据可视化》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谢谢大家！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杜 雨</cp:lastModifiedBy>
  <cp:revision>897</cp:revision>
  <dcterms:created xsi:type="dcterms:W3CDTF">2014-07-25T06:10:39Z</dcterms:created>
  <dcterms:modified xsi:type="dcterms:W3CDTF">2018-06-04T15:34:37Z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